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1"/>
  </p:notesMasterIdLst>
  <p:sldIdLst>
    <p:sldId id="257" r:id="rId6"/>
    <p:sldId id="258" r:id="rId7"/>
    <p:sldId id="259" r:id="rId8"/>
    <p:sldId id="260" r:id="rId9"/>
    <p:sldId id="261" r:id="rId1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6E09EFE-5A3C-BDAC-C089-C9AE25F849D1}" v="1734" dt="2025-02-11T10:00:01.490"/>
    <p1510:client id="{A2406A46-C7BE-0748-A527-14E123DB1B2A}" v="1276" dt="2025-02-12T16:27:34.4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tableStyles" Target="tableStyles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9644B5-A94B-4E28-8334-BD8B16D59027}" type="datetimeFigureOut">
              <a:t>2/24/2025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A05F44-F48C-43F1-8836-AC79286F633B}" type="slidenum"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824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10DFAF-5D51-4DB7-BD53-548DD7BC0E03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9105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24/02/2025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8191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24/02/2025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1863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24/02/2025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5096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24/02/2025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8174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24/02/2025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9700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24/02/2025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9029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24/02/2025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2394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24/02/2025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0658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24/02/2025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2375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24/02/2025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0449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24/02/2025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603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0771E8B-6CA5-40B2-8038-0E112F3DAC1C}" type="datetimeFigureOut">
              <a:rPr lang="es-ES" smtClean="0"/>
              <a:t>24/02/2025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F1556C4-DFC3-4611-A7CC-780699185E2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3118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8A95209C-5275-4E15-8EA7-7F42980ABF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alle de ciudad con edificios altos&#10;&#10;El contenido generado por inteligencia artificial puede ser incorrecto.">
            <a:extLst>
              <a:ext uri="{FF2B5EF4-FFF2-40B4-BE49-F238E27FC236}">
                <a16:creationId xmlns:a16="http://schemas.microsoft.com/office/drawing/2014/main" id="{AEDD83DD-CA08-4B9A-CF7F-93CDAF466D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6000"/>
                    </a14:imgEffect>
                  </a14:imgLayer>
                </a14:imgProps>
              </a:ext>
            </a:extLst>
          </a:blip>
          <a:srcRect t="10579" b="10579"/>
          <a:stretch/>
        </p:blipFill>
        <p:spPr bwMode="auto">
          <a:xfrm>
            <a:off x="20" y="10"/>
            <a:ext cx="12188931" cy="685799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AF66AE3-C1D2-A70E-575E-F425A72638CF}"/>
              </a:ext>
            </a:extLst>
          </p:cNvPr>
          <p:cNvSpPr txBox="1"/>
          <p:nvPr/>
        </p:nvSpPr>
        <p:spPr>
          <a:xfrm>
            <a:off x="1246311" y="1194896"/>
            <a:ext cx="9715500" cy="306324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b="1" dirty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MADRID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b="1" dirty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TRADITION &amp; MODERNITY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90E7EA1-A22E-A038-31BD-B0B1654FF0BF}"/>
              </a:ext>
            </a:extLst>
          </p:cNvPr>
          <p:cNvSpPr txBox="1"/>
          <p:nvPr/>
        </p:nvSpPr>
        <p:spPr>
          <a:xfrm>
            <a:off x="1527048" y="4599432"/>
            <a:ext cx="9144000" cy="122752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2400" b="1">
                <a:solidFill>
                  <a:schemeClr val="bg1"/>
                </a:solidFill>
              </a:rPr>
              <a:t>3 NIGHTS INCENTIVE PROGRAM</a:t>
            </a:r>
            <a:r>
              <a:rPr lang="en-US" sz="240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033" name="sketchy box">
            <a:extLst>
              <a:ext uri="{FF2B5EF4-FFF2-40B4-BE49-F238E27FC236}">
                <a16:creationId xmlns:a16="http://schemas.microsoft.com/office/drawing/2014/main" id="{4F2ED431-E304-4FF0-9F4E-032783C9D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0 h 5416094"/>
              <a:gd name="connsiteX1" fmla="*/ 552069 w 10515600"/>
              <a:gd name="connsiteY1" fmla="*/ 0 h 5416094"/>
              <a:gd name="connsiteX2" fmla="*/ 893826 w 10515600"/>
              <a:gd name="connsiteY2" fmla="*/ 0 h 5416094"/>
              <a:gd name="connsiteX3" fmla="*/ 1761363 w 10515600"/>
              <a:gd name="connsiteY3" fmla="*/ 0 h 5416094"/>
              <a:gd name="connsiteX4" fmla="*/ 2313432 w 10515600"/>
              <a:gd name="connsiteY4" fmla="*/ 0 h 5416094"/>
              <a:gd name="connsiteX5" fmla="*/ 2865501 w 10515600"/>
              <a:gd name="connsiteY5" fmla="*/ 0 h 5416094"/>
              <a:gd name="connsiteX6" fmla="*/ 3733038 w 10515600"/>
              <a:gd name="connsiteY6" fmla="*/ 0 h 5416094"/>
              <a:gd name="connsiteX7" fmla="*/ 4179951 w 10515600"/>
              <a:gd name="connsiteY7" fmla="*/ 0 h 5416094"/>
              <a:gd name="connsiteX8" fmla="*/ 5047488 w 10515600"/>
              <a:gd name="connsiteY8" fmla="*/ 0 h 5416094"/>
              <a:gd name="connsiteX9" fmla="*/ 5915025 w 10515600"/>
              <a:gd name="connsiteY9" fmla="*/ 0 h 5416094"/>
              <a:gd name="connsiteX10" fmla="*/ 6572250 w 10515600"/>
              <a:gd name="connsiteY10" fmla="*/ 0 h 5416094"/>
              <a:gd name="connsiteX11" fmla="*/ 7439787 w 10515600"/>
              <a:gd name="connsiteY11" fmla="*/ 0 h 5416094"/>
              <a:gd name="connsiteX12" fmla="*/ 7991856 w 10515600"/>
              <a:gd name="connsiteY12" fmla="*/ 0 h 5416094"/>
              <a:gd name="connsiteX13" fmla="*/ 8543925 w 10515600"/>
              <a:gd name="connsiteY13" fmla="*/ 0 h 5416094"/>
              <a:gd name="connsiteX14" fmla="*/ 9306306 w 10515600"/>
              <a:gd name="connsiteY14" fmla="*/ 0 h 5416094"/>
              <a:gd name="connsiteX15" fmla="*/ 9858375 w 10515600"/>
              <a:gd name="connsiteY15" fmla="*/ 0 h 5416094"/>
              <a:gd name="connsiteX16" fmla="*/ 10515600 w 10515600"/>
              <a:gd name="connsiteY16" fmla="*/ 0 h 5416094"/>
              <a:gd name="connsiteX17" fmla="*/ 10515600 w 10515600"/>
              <a:gd name="connsiteY17" fmla="*/ 785334 h 5416094"/>
              <a:gd name="connsiteX18" fmla="*/ 10515600 w 10515600"/>
              <a:gd name="connsiteY18" fmla="*/ 1516506 h 5416094"/>
              <a:gd name="connsiteX19" fmla="*/ 10515600 w 10515600"/>
              <a:gd name="connsiteY19" fmla="*/ 2247679 h 5416094"/>
              <a:gd name="connsiteX20" fmla="*/ 10515600 w 10515600"/>
              <a:gd name="connsiteY20" fmla="*/ 2762208 h 5416094"/>
              <a:gd name="connsiteX21" fmla="*/ 10515600 w 10515600"/>
              <a:gd name="connsiteY21" fmla="*/ 3330898 h 5416094"/>
              <a:gd name="connsiteX22" fmla="*/ 10515600 w 10515600"/>
              <a:gd name="connsiteY22" fmla="*/ 4062071 h 5416094"/>
              <a:gd name="connsiteX23" fmla="*/ 10515600 w 10515600"/>
              <a:gd name="connsiteY23" fmla="*/ 4684921 h 5416094"/>
              <a:gd name="connsiteX24" fmla="*/ 10515600 w 10515600"/>
              <a:gd name="connsiteY24" fmla="*/ 5416094 h 5416094"/>
              <a:gd name="connsiteX25" fmla="*/ 9753219 w 10515600"/>
              <a:gd name="connsiteY25" fmla="*/ 5416094 h 5416094"/>
              <a:gd name="connsiteX26" fmla="*/ 9411462 w 10515600"/>
              <a:gd name="connsiteY26" fmla="*/ 5416094 h 5416094"/>
              <a:gd name="connsiteX27" fmla="*/ 8754237 w 10515600"/>
              <a:gd name="connsiteY27" fmla="*/ 5416094 h 5416094"/>
              <a:gd name="connsiteX28" fmla="*/ 8307324 w 10515600"/>
              <a:gd name="connsiteY28" fmla="*/ 5416094 h 5416094"/>
              <a:gd name="connsiteX29" fmla="*/ 7544943 w 10515600"/>
              <a:gd name="connsiteY29" fmla="*/ 5416094 h 5416094"/>
              <a:gd name="connsiteX30" fmla="*/ 7098030 w 10515600"/>
              <a:gd name="connsiteY30" fmla="*/ 5416094 h 5416094"/>
              <a:gd name="connsiteX31" fmla="*/ 6335649 w 10515600"/>
              <a:gd name="connsiteY31" fmla="*/ 5416094 h 5416094"/>
              <a:gd name="connsiteX32" fmla="*/ 5993892 w 10515600"/>
              <a:gd name="connsiteY32" fmla="*/ 5416094 h 5416094"/>
              <a:gd name="connsiteX33" fmla="*/ 5231511 w 10515600"/>
              <a:gd name="connsiteY33" fmla="*/ 5416094 h 5416094"/>
              <a:gd name="connsiteX34" fmla="*/ 4784598 w 10515600"/>
              <a:gd name="connsiteY34" fmla="*/ 5416094 h 5416094"/>
              <a:gd name="connsiteX35" fmla="*/ 4442841 w 10515600"/>
              <a:gd name="connsiteY35" fmla="*/ 5416094 h 5416094"/>
              <a:gd name="connsiteX36" fmla="*/ 3995928 w 10515600"/>
              <a:gd name="connsiteY36" fmla="*/ 5416094 h 5416094"/>
              <a:gd name="connsiteX37" fmla="*/ 3233547 w 10515600"/>
              <a:gd name="connsiteY37" fmla="*/ 5416094 h 5416094"/>
              <a:gd name="connsiteX38" fmla="*/ 2786634 w 10515600"/>
              <a:gd name="connsiteY38" fmla="*/ 5416094 h 5416094"/>
              <a:gd name="connsiteX39" fmla="*/ 2444877 w 10515600"/>
              <a:gd name="connsiteY39" fmla="*/ 5416094 h 5416094"/>
              <a:gd name="connsiteX40" fmla="*/ 1997964 w 10515600"/>
              <a:gd name="connsiteY40" fmla="*/ 5416094 h 5416094"/>
              <a:gd name="connsiteX41" fmla="*/ 1445895 w 10515600"/>
              <a:gd name="connsiteY41" fmla="*/ 5416094 h 5416094"/>
              <a:gd name="connsiteX42" fmla="*/ 788670 w 10515600"/>
              <a:gd name="connsiteY42" fmla="*/ 5416094 h 5416094"/>
              <a:gd name="connsiteX43" fmla="*/ 0 w 10515600"/>
              <a:gd name="connsiteY43" fmla="*/ 5416094 h 5416094"/>
              <a:gd name="connsiteX44" fmla="*/ 0 w 10515600"/>
              <a:gd name="connsiteY44" fmla="*/ 4630760 h 5416094"/>
              <a:gd name="connsiteX45" fmla="*/ 0 w 10515600"/>
              <a:gd name="connsiteY45" fmla="*/ 3953749 h 5416094"/>
              <a:gd name="connsiteX46" fmla="*/ 0 w 10515600"/>
              <a:gd name="connsiteY46" fmla="*/ 3276737 h 5416094"/>
              <a:gd name="connsiteX47" fmla="*/ 0 w 10515600"/>
              <a:gd name="connsiteY47" fmla="*/ 2599725 h 5416094"/>
              <a:gd name="connsiteX48" fmla="*/ 0 w 10515600"/>
              <a:gd name="connsiteY48" fmla="*/ 1922713 h 5416094"/>
              <a:gd name="connsiteX49" fmla="*/ 0 w 10515600"/>
              <a:gd name="connsiteY49" fmla="*/ 1299863 h 5416094"/>
              <a:gd name="connsiteX50" fmla="*/ 0 w 10515600"/>
              <a:gd name="connsiteY50" fmla="*/ 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515600" h="5416094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24919" y="196329"/>
                  <a:pt x="10549062" y="488432"/>
                  <a:pt x="10515600" y="785334"/>
                </a:cubicBezTo>
                <a:cubicBezTo>
                  <a:pt x="10482138" y="1082236"/>
                  <a:pt x="10536385" y="1323726"/>
                  <a:pt x="10515600" y="1516506"/>
                </a:cubicBezTo>
                <a:cubicBezTo>
                  <a:pt x="10494815" y="1709286"/>
                  <a:pt x="10546328" y="2097632"/>
                  <a:pt x="10515600" y="2247679"/>
                </a:cubicBezTo>
                <a:cubicBezTo>
                  <a:pt x="10484872" y="2397726"/>
                  <a:pt x="10491771" y="2577292"/>
                  <a:pt x="10515600" y="2762208"/>
                </a:cubicBezTo>
                <a:cubicBezTo>
                  <a:pt x="10539429" y="2947124"/>
                  <a:pt x="10511007" y="3105736"/>
                  <a:pt x="10515600" y="3330898"/>
                </a:cubicBezTo>
                <a:cubicBezTo>
                  <a:pt x="10520194" y="3556060"/>
                  <a:pt x="10497393" y="3882611"/>
                  <a:pt x="10515600" y="4062071"/>
                </a:cubicBezTo>
                <a:cubicBezTo>
                  <a:pt x="10533807" y="4241531"/>
                  <a:pt x="10544791" y="4505155"/>
                  <a:pt x="10515600" y="4684921"/>
                </a:cubicBezTo>
                <a:cubicBezTo>
                  <a:pt x="10486410" y="4864687"/>
                  <a:pt x="10497356" y="5246484"/>
                  <a:pt x="10515600" y="5416094"/>
                </a:cubicBezTo>
                <a:cubicBezTo>
                  <a:pt x="10245623" y="5445692"/>
                  <a:pt x="10029676" y="5415505"/>
                  <a:pt x="9753219" y="5416094"/>
                </a:cubicBezTo>
                <a:cubicBezTo>
                  <a:pt x="9476762" y="5416683"/>
                  <a:pt x="9553148" y="5422760"/>
                  <a:pt x="9411462" y="5416094"/>
                </a:cubicBezTo>
                <a:cubicBezTo>
                  <a:pt x="9269776" y="5409428"/>
                  <a:pt x="8927709" y="5385012"/>
                  <a:pt x="8754237" y="5416094"/>
                </a:cubicBezTo>
                <a:cubicBezTo>
                  <a:pt x="8580766" y="5447176"/>
                  <a:pt x="8413264" y="5410024"/>
                  <a:pt x="8307324" y="5416094"/>
                </a:cubicBezTo>
                <a:cubicBezTo>
                  <a:pt x="8201384" y="5422164"/>
                  <a:pt x="7912690" y="5421686"/>
                  <a:pt x="7544943" y="5416094"/>
                </a:cubicBezTo>
                <a:cubicBezTo>
                  <a:pt x="7177196" y="5410502"/>
                  <a:pt x="7304235" y="5418502"/>
                  <a:pt x="7098030" y="5416094"/>
                </a:cubicBezTo>
                <a:cubicBezTo>
                  <a:pt x="6891825" y="5413686"/>
                  <a:pt x="6541479" y="5434609"/>
                  <a:pt x="6335649" y="5416094"/>
                </a:cubicBezTo>
                <a:cubicBezTo>
                  <a:pt x="6129819" y="5397579"/>
                  <a:pt x="6106541" y="5402791"/>
                  <a:pt x="5993892" y="5416094"/>
                </a:cubicBezTo>
                <a:cubicBezTo>
                  <a:pt x="5881243" y="5429397"/>
                  <a:pt x="5545248" y="5437743"/>
                  <a:pt x="5231511" y="5416094"/>
                </a:cubicBezTo>
                <a:cubicBezTo>
                  <a:pt x="4917774" y="5394445"/>
                  <a:pt x="4963237" y="5426599"/>
                  <a:pt x="4784598" y="5416094"/>
                </a:cubicBezTo>
                <a:cubicBezTo>
                  <a:pt x="4605959" y="5405589"/>
                  <a:pt x="4605904" y="5406658"/>
                  <a:pt x="4442841" y="5416094"/>
                </a:cubicBezTo>
                <a:cubicBezTo>
                  <a:pt x="4279778" y="5425530"/>
                  <a:pt x="4177180" y="5426138"/>
                  <a:pt x="3995928" y="5416094"/>
                </a:cubicBezTo>
                <a:cubicBezTo>
                  <a:pt x="3814676" y="5406050"/>
                  <a:pt x="3516440" y="5429234"/>
                  <a:pt x="3233547" y="5416094"/>
                </a:cubicBezTo>
                <a:cubicBezTo>
                  <a:pt x="2950654" y="5402954"/>
                  <a:pt x="2884354" y="5436103"/>
                  <a:pt x="2786634" y="5416094"/>
                </a:cubicBezTo>
                <a:cubicBezTo>
                  <a:pt x="2688914" y="5396085"/>
                  <a:pt x="2522958" y="5423232"/>
                  <a:pt x="2444877" y="5416094"/>
                </a:cubicBezTo>
                <a:cubicBezTo>
                  <a:pt x="2366796" y="5408956"/>
                  <a:pt x="2104768" y="5395479"/>
                  <a:pt x="1997964" y="5416094"/>
                </a:cubicBezTo>
                <a:cubicBezTo>
                  <a:pt x="1891160" y="5436709"/>
                  <a:pt x="1573016" y="5412376"/>
                  <a:pt x="1445895" y="5416094"/>
                </a:cubicBezTo>
                <a:cubicBezTo>
                  <a:pt x="1318774" y="5419812"/>
                  <a:pt x="986443" y="5400529"/>
                  <a:pt x="788670" y="5416094"/>
                </a:cubicBezTo>
                <a:cubicBezTo>
                  <a:pt x="590897" y="5431659"/>
                  <a:pt x="363709" y="5381266"/>
                  <a:pt x="0" y="5416094"/>
                </a:cubicBezTo>
                <a:cubicBezTo>
                  <a:pt x="-22973" y="5218643"/>
                  <a:pt x="-26699" y="5010779"/>
                  <a:pt x="0" y="4630760"/>
                </a:cubicBezTo>
                <a:cubicBezTo>
                  <a:pt x="26699" y="4250741"/>
                  <a:pt x="-15389" y="4196664"/>
                  <a:pt x="0" y="3953749"/>
                </a:cubicBezTo>
                <a:cubicBezTo>
                  <a:pt x="15389" y="3710834"/>
                  <a:pt x="468" y="3611311"/>
                  <a:pt x="0" y="3276737"/>
                </a:cubicBezTo>
                <a:cubicBezTo>
                  <a:pt x="-468" y="2942163"/>
                  <a:pt x="15360" y="2781998"/>
                  <a:pt x="0" y="2599725"/>
                </a:cubicBezTo>
                <a:cubicBezTo>
                  <a:pt x="-15360" y="2417452"/>
                  <a:pt x="14816" y="2100232"/>
                  <a:pt x="0" y="1922713"/>
                </a:cubicBezTo>
                <a:cubicBezTo>
                  <a:pt x="-14816" y="1745194"/>
                  <a:pt x="-24648" y="1604167"/>
                  <a:pt x="0" y="1299863"/>
                </a:cubicBezTo>
                <a:cubicBezTo>
                  <a:pt x="24648" y="995559"/>
                  <a:pt x="2182" y="279525"/>
                  <a:pt x="0" y="0"/>
                </a:cubicBezTo>
                <a:close/>
              </a:path>
            </a:pathLst>
          </a:custGeom>
          <a:noFill/>
          <a:ln w="47625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sketchy line">
            <a:extLst>
              <a:ext uri="{FF2B5EF4-FFF2-40B4-BE49-F238E27FC236}">
                <a16:creationId xmlns:a16="http://schemas.microsoft.com/office/drawing/2014/main" id="{4E87FCFB-2CCE-460D-B3DD-557C8BD1B9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4194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1275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101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43B9CA2-4B31-4ACD-9A9F-B8E6C64203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3A073BF-085F-BE0B-E4AE-6C21E9616BD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134" r="14134"/>
          <a:stretch/>
        </p:blipFill>
        <p:spPr>
          <a:xfrm>
            <a:off x="8529321" y="10"/>
            <a:ext cx="3662680" cy="3401558"/>
          </a:xfrm>
          <a:custGeom>
            <a:avLst/>
            <a:gdLst/>
            <a:ahLst/>
            <a:cxnLst/>
            <a:rect l="l" t="t" r="r" b="b"/>
            <a:pathLst>
              <a:path w="3662680" h="3401568">
                <a:moveTo>
                  <a:pt x="0" y="0"/>
                </a:moveTo>
                <a:lnTo>
                  <a:pt x="3662680" y="0"/>
                </a:lnTo>
                <a:lnTo>
                  <a:pt x="3662680" y="3401568"/>
                </a:lnTo>
                <a:lnTo>
                  <a:pt x="774527" y="3401568"/>
                </a:lnTo>
                <a:lnTo>
                  <a:pt x="769892" y="3133175"/>
                </a:lnTo>
                <a:cubicBezTo>
                  <a:pt x="732577" y="2055441"/>
                  <a:pt x="492520" y="1056020"/>
                  <a:pt x="104445" y="215033"/>
                </a:cubicBezTo>
                <a:close/>
              </a:path>
            </a:pathLst>
          </a:custGeom>
        </p:spPr>
      </p:pic>
      <p:pic>
        <p:nvPicPr>
          <p:cNvPr id="6" name="Imagen 5" descr="Mujer caminando por un puente&#10;&#10;El contenido generado por inteligencia artificial puede ser incorrecto.">
            <a:extLst>
              <a:ext uri="{FF2B5EF4-FFF2-40B4-BE49-F238E27FC236}">
                <a16:creationId xmlns:a16="http://schemas.microsoft.com/office/drawing/2014/main" id="{D8330351-7F23-1418-AFCB-0C2D1856A6A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645" r="9645"/>
          <a:stretch/>
        </p:blipFill>
        <p:spPr>
          <a:xfrm>
            <a:off x="5115314" y="10"/>
            <a:ext cx="4118110" cy="3401558"/>
          </a:xfrm>
          <a:custGeom>
            <a:avLst/>
            <a:gdLst/>
            <a:ahLst/>
            <a:cxnLst/>
            <a:rect l="l" t="t" r="r" b="b"/>
            <a:pathLst>
              <a:path w="4118110" h="3401568">
                <a:moveTo>
                  <a:pt x="0" y="0"/>
                </a:moveTo>
                <a:lnTo>
                  <a:pt x="3343575" y="0"/>
                </a:lnTo>
                <a:lnTo>
                  <a:pt x="3448028" y="215050"/>
                </a:lnTo>
                <a:cubicBezTo>
                  <a:pt x="3836103" y="1056037"/>
                  <a:pt x="4076161" y="2055458"/>
                  <a:pt x="4113475" y="3133192"/>
                </a:cubicBezTo>
                <a:lnTo>
                  <a:pt x="4118110" y="3401568"/>
                </a:lnTo>
                <a:lnTo>
                  <a:pt x="801224" y="3401568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7" name="Imagen 6" descr="Imagen que contiene persona, pastel, deporte, bailarín&#10;&#10;El contenido generado por inteligencia artificial puede ser incorrecto.">
            <a:extLst>
              <a:ext uri="{FF2B5EF4-FFF2-40B4-BE49-F238E27FC236}">
                <a16:creationId xmlns:a16="http://schemas.microsoft.com/office/drawing/2014/main" id="{3D356564-8E39-BE8B-D101-57C1E08FCF5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5785" b="25785"/>
          <a:stretch/>
        </p:blipFill>
        <p:spPr>
          <a:xfrm>
            <a:off x="5168353" y="3456432"/>
            <a:ext cx="7023646" cy="3401568"/>
          </a:xfrm>
          <a:custGeom>
            <a:avLst/>
            <a:gdLst/>
            <a:ahLst/>
            <a:cxnLst/>
            <a:rect l="l" t="t" r="r" b="b"/>
            <a:pathLst>
              <a:path w="7023646" h="3401568">
                <a:moveTo>
                  <a:pt x="749132" y="0"/>
                </a:moveTo>
                <a:lnTo>
                  <a:pt x="7023646" y="0"/>
                </a:lnTo>
                <a:lnTo>
                  <a:pt x="7023646" y="3401568"/>
                </a:lnTo>
                <a:lnTo>
                  <a:pt x="0" y="3401568"/>
                </a:lnTo>
                <a:lnTo>
                  <a:pt x="79008" y="3238906"/>
                </a:lnTo>
                <a:cubicBezTo>
                  <a:pt x="502362" y="2321466"/>
                  <a:pt x="749563" y="1215476"/>
                  <a:pt x="749563" y="24956"/>
                </a:cubicBezTo>
                <a:close/>
              </a:path>
            </a:pathLst>
          </a:custGeom>
        </p:spPr>
      </p:pic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33F94DB1-BC5D-454D-845C-7BA3A1F46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32965" cy="6858000"/>
          </a:xfrm>
          <a:custGeom>
            <a:avLst/>
            <a:gdLst>
              <a:gd name="connsiteX0" fmla="*/ 0 w 5932965"/>
              <a:gd name="connsiteY0" fmla="*/ 0 h 6858000"/>
              <a:gd name="connsiteX1" fmla="*/ 5140363 w 5932965"/>
              <a:gd name="connsiteY1" fmla="*/ 0 h 6858000"/>
              <a:gd name="connsiteX2" fmla="*/ 5152943 w 5932965"/>
              <a:gd name="connsiteY2" fmla="*/ 23550 h 6858000"/>
              <a:gd name="connsiteX3" fmla="*/ 5932965 w 5932965"/>
              <a:gd name="connsiteY3" fmla="*/ 3479505 h 6858000"/>
              <a:gd name="connsiteX4" fmla="*/ 5262410 w 5932965"/>
              <a:gd name="connsiteY4" fmla="*/ 6708999 h 6858000"/>
              <a:gd name="connsiteX5" fmla="*/ 5190385 w 5932965"/>
              <a:gd name="connsiteY5" fmla="*/ 6858000 h 6858000"/>
              <a:gd name="connsiteX6" fmla="*/ 0 w 593296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32965" h="6858000">
                <a:moveTo>
                  <a:pt x="0" y="0"/>
                </a:moveTo>
                <a:lnTo>
                  <a:pt x="5140363" y="0"/>
                </a:lnTo>
                <a:lnTo>
                  <a:pt x="5152943" y="23550"/>
                </a:lnTo>
                <a:cubicBezTo>
                  <a:pt x="5642847" y="987256"/>
                  <a:pt x="5932965" y="2183538"/>
                  <a:pt x="5932965" y="3479505"/>
                </a:cubicBezTo>
                <a:cubicBezTo>
                  <a:pt x="5932965" y="4675783"/>
                  <a:pt x="5685764" y="5787121"/>
                  <a:pt x="5262410" y="6708999"/>
                </a:cubicBezTo>
                <a:lnTo>
                  <a:pt x="519038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5676B86F-860B-4586-BCAA-C0650C09B7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22333" cy="6858000"/>
          </a:xfrm>
          <a:custGeom>
            <a:avLst/>
            <a:gdLst>
              <a:gd name="connsiteX0" fmla="*/ 0 w 5922333"/>
              <a:gd name="connsiteY0" fmla="*/ 0 h 6858000"/>
              <a:gd name="connsiteX1" fmla="*/ 5129731 w 5922333"/>
              <a:gd name="connsiteY1" fmla="*/ 0 h 6858000"/>
              <a:gd name="connsiteX2" fmla="*/ 5142311 w 5922333"/>
              <a:gd name="connsiteY2" fmla="*/ 23550 h 6858000"/>
              <a:gd name="connsiteX3" fmla="*/ 5922333 w 5922333"/>
              <a:gd name="connsiteY3" fmla="*/ 3479505 h 6858000"/>
              <a:gd name="connsiteX4" fmla="*/ 5251778 w 5922333"/>
              <a:gd name="connsiteY4" fmla="*/ 6708999 h 6858000"/>
              <a:gd name="connsiteX5" fmla="*/ 5179753 w 5922333"/>
              <a:gd name="connsiteY5" fmla="*/ 6858000 h 6858000"/>
              <a:gd name="connsiteX6" fmla="*/ 0 w 592233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22333" h="6858000">
                <a:moveTo>
                  <a:pt x="0" y="0"/>
                </a:moveTo>
                <a:lnTo>
                  <a:pt x="5129731" y="0"/>
                </a:lnTo>
                <a:lnTo>
                  <a:pt x="5142311" y="23550"/>
                </a:lnTo>
                <a:cubicBezTo>
                  <a:pt x="5632215" y="987256"/>
                  <a:pt x="5922333" y="2183538"/>
                  <a:pt x="5922333" y="3479505"/>
                </a:cubicBezTo>
                <a:cubicBezTo>
                  <a:pt x="5922333" y="4675783"/>
                  <a:pt x="5675132" y="5787121"/>
                  <a:pt x="5251778" y="6708999"/>
                </a:cubicBezTo>
                <a:lnTo>
                  <a:pt x="5179753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46949AC-3747-C362-F0F4-3A8252F99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587" y="709613"/>
            <a:ext cx="6232025" cy="1397000"/>
          </a:xfrm>
        </p:spPr>
        <p:txBody>
          <a:bodyPr>
            <a:normAutofit/>
          </a:bodyPr>
          <a:lstStyle/>
          <a:p>
            <a:r>
              <a:rPr lang="es-ES" sz="3400" dirty="0"/>
              <a:t>DAY 1: </a:t>
            </a:r>
            <a:r>
              <a:rPr lang="es-ES" sz="3400" dirty="0" err="1"/>
              <a:t>The</a:t>
            </a:r>
            <a:r>
              <a:rPr lang="es-ES" sz="3400" dirty="0"/>
              <a:t> </a:t>
            </a:r>
            <a:r>
              <a:rPr lang="es-ES" sz="3400" dirty="0" err="1"/>
              <a:t>essence</a:t>
            </a:r>
            <a:r>
              <a:rPr lang="es-ES" sz="3400" dirty="0"/>
              <a:t> </a:t>
            </a:r>
            <a:r>
              <a:rPr lang="es-ES" sz="3400" dirty="0" err="1"/>
              <a:t>of</a:t>
            </a:r>
            <a:r>
              <a:rPr lang="es-ES" sz="3400" dirty="0"/>
              <a:t> </a:t>
            </a:r>
            <a:r>
              <a:rPr lang="es-ES" sz="3400" dirty="0" err="1"/>
              <a:t>tradition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C818ED5-2F56-4171-9445-3AA4F4462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16867"/>
            <a:ext cx="128016" cy="65390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E74FCE8-866C-4AFA-B45C-FACE2A609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1" y="2089941"/>
            <a:ext cx="4970439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1B5E569-EFAD-D9F7-77A6-9613E173C2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2514600"/>
            <a:ext cx="4922338" cy="366674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z="1400" err="1">
                <a:latin typeface="+mj-lt"/>
                <a:ea typeface="+mj-ea"/>
                <a:cs typeface="+mj-cs"/>
              </a:rPr>
              <a:t>Arrival</a:t>
            </a:r>
            <a:r>
              <a:rPr lang="es-ES" sz="1400" dirty="0">
                <a:latin typeface="+mj-lt"/>
                <a:ea typeface="+mj-ea"/>
                <a:cs typeface="+mj-cs"/>
              </a:rPr>
              <a:t> at Madrid </a:t>
            </a:r>
            <a:r>
              <a:rPr lang="es-ES" sz="1400" err="1">
                <a:latin typeface="+mj-lt"/>
                <a:ea typeface="+mj-ea"/>
                <a:cs typeface="+mj-cs"/>
              </a:rPr>
              <a:t>airport</a:t>
            </a:r>
            <a:r>
              <a:rPr lang="es-ES" sz="1400" dirty="0">
                <a:latin typeface="+mj-lt"/>
                <a:ea typeface="+mj-ea"/>
                <a:cs typeface="+mj-cs"/>
              </a:rPr>
              <a:t> &amp;</a:t>
            </a:r>
            <a:r>
              <a:rPr lang="es-ES" sz="1400" dirty="0">
                <a:latin typeface="Aptos Display"/>
                <a:ea typeface="+mn-lt"/>
                <a:cs typeface="+mn-lt"/>
              </a:rPr>
              <a:t> </a:t>
            </a:r>
            <a:r>
              <a:rPr lang="es-ES" sz="1400" err="1">
                <a:latin typeface="Aptos Display"/>
                <a:ea typeface="+mn-lt"/>
                <a:cs typeface="+mn-lt"/>
              </a:rPr>
              <a:t>private</a:t>
            </a:r>
            <a:r>
              <a:rPr lang="es-ES" sz="1400" dirty="0">
                <a:latin typeface="Aptos Display"/>
                <a:ea typeface="+mn-lt"/>
                <a:cs typeface="+mn-lt"/>
              </a:rPr>
              <a:t> transfer </a:t>
            </a:r>
            <a:r>
              <a:rPr lang="es-ES" sz="1400" err="1">
                <a:latin typeface="Aptos Display"/>
                <a:ea typeface="+mn-lt"/>
                <a:cs typeface="+mn-lt"/>
              </a:rPr>
              <a:t>to</a:t>
            </a:r>
            <a:r>
              <a:rPr lang="es-ES" sz="1400" dirty="0">
                <a:latin typeface="Aptos Display"/>
                <a:ea typeface="+mn-lt"/>
                <a:cs typeface="+mn-lt"/>
              </a:rPr>
              <a:t> a </a:t>
            </a:r>
            <a:r>
              <a:rPr lang="es-ES" sz="1400" b="1" err="1">
                <a:latin typeface="Aptos Display"/>
                <a:ea typeface="+mn-lt"/>
                <a:cs typeface="+mn-lt"/>
              </a:rPr>
              <a:t>luxury</a:t>
            </a:r>
            <a:r>
              <a:rPr lang="es-ES" sz="1400" b="1" dirty="0">
                <a:latin typeface="Aptos Display"/>
                <a:ea typeface="+mn-lt"/>
                <a:cs typeface="+mn-lt"/>
              </a:rPr>
              <a:t> hotel</a:t>
            </a:r>
            <a:r>
              <a:rPr lang="es-ES" sz="1400" dirty="0">
                <a:latin typeface="Aptos Display"/>
                <a:ea typeface="+mn-lt"/>
                <a:cs typeface="+mn-lt"/>
              </a:rPr>
              <a:t> . </a:t>
            </a:r>
            <a:r>
              <a:rPr lang="es-ES" sz="1400" err="1">
                <a:latin typeface="Aptos Display"/>
                <a:ea typeface="+mn-lt"/>
                <a:cs typeface="+mn-lt"/>
              </a:rPr>
              <a:t>Welcome</a:t>
            </a:r>
            <a:r>
              <a:rPr lang="es-ES" sz="1400" dirty="0">
                <a:latin typeface="Aptos Display"/>
                <a:ea typeface="+mn-lt"/>
                <a:cs typeface="+mn-lt"/>
              </a:rPr>
              <a:t> </a:t>
            </a:r>
            <a:r>
              <a:rPr lang="es-ES" sz="1400" err="1">
                <a:latin typeface="Aptos Display"/>
                <a:ea typeface="+mn-lt"/>
                <a:cs typeface="+mn-lt"/>
              </a:rPr>
              <a:t>drinks</a:t>
            </a:r>
            <a:r>
              <a:rPr lang="es-ES" sz="1400" dirty="0">
                <a:latin typeface="Aptos Display"/>
                <a:ea typeface="+mn-lt"/>
                <a:cs typeface="+mn-lt"/>
              </a:rPr>
              <a:t> </a:t>
            </a:r>
            <a:r>
              <a:rPr lang="es-ES" sz="1400" err="1">
                <a:latin typeface="Aptos Display"/>
                <a:ea typeface="+mn-lt"/>
                <a:cs typeface="+mn-lt"/>
              </a:rPr>
              <a:t>with</a:t>
            </a:r>
            <a:r>
              <a:rPr lang="es-ES" sz="1400" dirty="0">
                <a:latin typeface="Aptos Display"/>
                <a:ea typeface="+mn-lt"/>
                <a:cs typeface="+mn-lt"/>
              </a:rPr>
              <a:t> </a:t>
            </a:r>
            <a:r>
              <a:rPr lang="es-ES" sz="1400" err="1">
                <a:latin typeface="Aptos Display"/>
                <a:ea typeface="+mn-lt"/>
                <a:cs typeface="+mn-lt"/>
              </a:rPr>
              <a:t>panoramic</a:t>
            </a:r>
            <a:r>
              <a:rPr lang="es-ES" sz="1400" dirty="0">
                <a:latin typeface="Aptos Display"/>
                <a:ea typeface="+mn-lt"/>
                <a:cs typeface="+mn-lt"/>
              </a:rPr>
              <a:t> </a:t>
            </a:r>
            <a:r>
              <a:rPr lang="es-ES" sz="1400" err="1">
                <a:latin typeface="Aptos Display"/>
                <a:ea typeface="+mn-lt"/>
                <a:cs typeface="+mn-lt"/>
              </a:rPr>
              <a:t>city</a:t>
            </a:r>
            <a:r>
              <a:rPr lang="es-ES" sz="1400" dirty="0">
                <a:latin typeface="Aptos Display"/>
                <a:ea typeface="+mn-lt"/>
                <a:cs typeface="+mn-lt"/>
              </a:rPr>
              <a:t> </a:t>
            </a:r>
            <a:r>
              <a:rPr lang="es-ES" sz="1400" err="1">
                <a:latin typeface="Aptos Display"/>
                <a:ea typeface="+mn-lt"/>
                <a:cs typeface="+mn-lt"/>
              </a:rPr>
              <a:t>views</a:t>
            </a:r>
            <a:r>
              <a:rPr lang="es-ES" sz="1400" dirty="0">
                <a:latin typeface="+mj-lt"/>
                <a:ea typeface="+mj-ea"/>
                <a:cs typeface="+mj-cs"/>
              </a:rPr>
              <a:t> and free time </a:t>
            </a:r>
            <a:r>
              <a:rPr lang="es-ES" sz="1400" err="1">
                <a:latin typeface="+mj-lt"/>
                <a:ea typeface="+mj-ea"/>
                <a:cs typeface="+mj-cs"/>
              </a:rPr>
              <a:t>to</a:t>
            </a:r>
            <a:r>
              <a:rPr lang="es-ES" sz="1400" dirty="0">
                <a:latin typeface="+mj-lt"/>
                <a:ea typeface="+mj-ea"/>
                <a:cs typeface="+mj-cs"/>
              </a:rPr>
              <a:t> </a:t>
            </a:r>
            <a:r>
              <a:rPr lang="es-ES" sz="1400" err="1">
                <a:latin typeface="+mj-lt"/>
                <a:ea typeface="+mj-ea"/>
                <a:cs typeface="+mj-cs"/>
              </a:rPr>
              <a:t>settle</a:t>
            </a:r>
            <a:r>
              <a:rPr lang="es-ES" sz="1400" dirty="0">
                <a:latin typeface="+mj-lt"/>
                <a:ea typeface="+mj-ea"/>
                <a:cs typeface="+mj-cs"/>
              </a:rPr>
              <a:t> in </a:t>
            </a:r>
            <a:r>
              <a:rPr lang="es-ES" sz="1400" err="1">
                <a:latin typeface="+mj-lt"/>
                <a:ea typeface="+mj-ea"/>
                <a:cs typeface="+mj-cs"/>
              </a:rPr>
              <a:t>your</a:t>
            </a:r>
            <a:r>
              <a:rPr lang="es-ES" sz="1400" dirty="0">
                <a:latin typeface="+mj-lt"/>
                <a:ea typeface="+mj-ea"/>
                <a:cs typeface="+mj-cs"/>
              </a:rPr>
              <a:t> </a:t>
            </a:r>
            <a:r>
              <a:rPr lang="es-ES" sz="1400" err="1">
                <a:latin typeface="+mj-lt"/>
                <a:ea typeface="+mj-ea"/>
                <a:cs typeface="+mj-cs"/>
              </a:rPr>
              <a:t>rooms</a:t>
            </a:r>
            <a:endParaRPr lang="es-ES" sz="1400" dirty="0">
              <a:latin typeface="+mj-lt"/>
              <a:ea typeface="+mj-ea"/>
              <a:cs typeface="+mj-cs"/>
            </a:endParaRPr>
          </a:p>
          <a:p>
            <a:r>
              <a:rPr lang="es-ES" sz="1400" err="1">
                <a:latin typeface="+mj-lt"/>
                <a:ea typeface="+mj-ea"/>
                <a:cs typeface="+mj-cs"/>
              </a:rPr>
              <a:t>Early</a:t>
            </a:r>
            <a:r>
              <a:rPr lang="es-ES" sz="1400" dirty="0">
                <a:latin typeface="+mj-lt"/>
                <a:ea typeface="+mj-ea"/>
                <a:cs typeface="+mj-cs"/>
              </a:rPr>
              <a:t> </a:t>
            </a:r>
            <a:r>
              <a:rPr lang="es-ES" sz="1400" err="1">
                <a:latin typeface="+mj-lt"/>
                <a:ea typeface="+mj-ea"/>
                <a:cs typeface="+mj-cs"/>
              </a:rPr>
              <a:t>evening</a:t>
            </a:r>
            <a:r>
              <a:rPr lang="es-ES" sz="1400" dirty="0">
                <a:latin typeface="+mj-lt"/>
                <a:ea typeface="+mj-ea"/>
                <a:cs typeface="+mj-cs"/>
              </a:rPr>
              <a:t>, </a:t>
            </a:r>
            <a:r>
              <a:rPr lang="es-ES" sz="1400" err="1">
                <a:latin typeface="+mj-lt"/>
                <a:ea typeface="+mj-ea"/>
                <a:cs typeface="+mj-cs"/>
              </a:rPr>
              <a:t>we</a:t>
            </a:r>
            <a:r>
              <a:rPr lang="es-ES" sz="1400" dirty="0">
                <a:latin typeface="+mj-lt"/>
                <a:ea typeface="+mj-ea"/>
                <a:cs typeface="+mj-cs"/>
              </a:rPr>
              <a:t> </a:t>
            </a:r>
            <a:r>
              <a:rPr lang="es-ES" sz="1400" err="1">
                <a:latin typeface="+mj-lt"/>
                <a:ea typeface="+mj-ea"/>
                <a:cs typeface="+mj-cs"/>
              </a:rPr>
              <a:t>will</a:t>
            </a:r>
            <a:r>
              <a:rPr lang="es-ES" sz="1400" dirty="0">
                <a:latin typeface="+mj-lt"/>
                <a:ea typeface="+mj-ea"/>
                <a:cs typeface="+mj-cs"/>
              </a:rPr>
              <a:t> </a:t>
            </a:r>
            <a:r>
              <a:rPr lang="es-ES" sz="1400" err="1">
                <a:latin typeface="+mj-lt"/>
                <a:ea typeface="+mj-ea"/>
                <a:cs typeface="+mj-cs"/>
              </a:rPr>
              <a:t>embark</a:t>
            </a:r>
            <a:r>
              <a:rPr lang="es-ES" sz="1400" dirty="0">
                <a:latin typeface="+mj-lt"/>
                <a:ea typeface="+mj-ea"/>
                <a:cs typeface="+mj-cs"/>
              </a:rPr>
              <a:t> </a:t>
            </a:r>
            <a:r>
              <a:rPr lang="es-ES" sz="1400" err="1">
                <a:latin typeface="+mj-lt"/>
                <a:ea typeface="+mj-ea"/>
                <a:cs typeface="+mj-cs"/>
              </a:rPr>
              <a:t>on</a:t>
            </a:r>
            <a:r>
              <a:rPr lang="es-ES" sz="1400" dirty="0">
                <a:latin typeface="+mj-lt"/>
                <a:ea typeface="+mj-ea"/>
                <a:cs typeface="+mj-cs"/>
              </a:rPr>
              <a:t> </a:t>
            </a:r>
            <a:r>
              <a:rPr lang="es-ES" sz="1400" err="1">
                <a:latin typeface="+mj-lt"/>
                <a:ea typeface="+mj-ea"/>
                <a:cs typeface="+mj-cs"/>
              </a:rPr>
              <a:t>an</a:t>
            </a:r>
            <a:r>
              <a:rPr lang="es-ES" sz="1400" dirty="0">
                <a:latin typeface="+mj-lt"/>
                <a:ea typeface="+mj-ea"/>
                <a:cs typeface="+mj-cs"/>
              </a:rPr>
              <a:t> </a:t>
            </a:r>
            <a:r>
              <a:rPr lang="es-ES" sz="1400" err="1">
                <a:latin typeface="Aptos Display"/>
                <a:ea typeface="+mn-lt"/>
                <a:cs typeface="+mn-lt"/>
              </a:rPr>
              <a:t>immersive</a:t>
            </a:r>
            <a:r>
              <a:rPr lang="es-ES" sz="1400" dirty="0">
                <a:latin typeface="Aptos Display"/>
                <a:ea typeface="+mn-lt"/>
                <a:cs typeface="+mn-lt"/>
              </a:rPr>
              <a:t> tour </a:t>
            </a:r>
            <a:r>
              <a:rPr lang="es-ES" sz="1400" err="1">
                <a:latin typeface="Aptos Display"/>
                <a:ea typeface="+mn-lt"/>
                <a:cs typeface="+mn-lt"/>
              </a:rPr>
              <a:t>starting</a:t>
            </a:r>
            <a:r>
              <a:rPr lang="es-ES" sz="1400" dirty="0">
                <a:latin typeface="Aptos Display"/>
                <a:ea typeface="+mn-lt"/>
                <a:cs typeface="+mn-lt"/>
              </a:rPr>
              <a:t> at </a:t>
            </a:r>
            <a:r>
              <a:rPr lang="es-ES" sz="1400" b="1" dirty="0">
                <a:latin typeface="Aptos Display"/>
                <a:ea typeface="+mn-lt"/>
                <a:cs typeface="+mn-lt"/>
              </a:rPr>
              <a:t>Plaza de Oriente</a:t>
            </a:r>
            <a:r>
              <a:rPr lang="es-ES" sz="1400" dirty="0">
                <a:latin typeface="Aptos Display"/>
                <a:ea typeface="+mn-lt"/>
                <a:cs typeface="+mn-lt"/>
              </a:rPr>
              <a:t>, </a:t>
            </a:r>
            <a:r>
              <a:rPr lang="es-ES" sz="1400" err="1">
                <a:latin typeface="Aptos Display"/>
                <a:ea typeface="+mn-lt"/>
                <a:cs typeface="+mn-lt"/>
              </a:rPr>
              <a:t>where</a:t>
            </a:r>
            <a:r>
              <a:rPr lang="es-ES" sz="1400" dirty="0">
                <a:latin typeface="Aptos Display"/>
                <a:ea typeface="+mn-lt"/>
                <a:cs typeface="+mn-lt"/>
              </a:rPr>
              <a:t> </a:t>
            </a:r>
            <a:r>
              <a:rPr lang="es-ES" sz="1400" err="1">
                <a:latin typeface="Aptos Display"/>
                <a:ea typeface="+mn-lt"/>
                <a:cs typeface="+mn-lt"/>
              </a:rPr>
              <a:t>we</a:t>
            </a:r>
            <a:r>
              <a:rPr lang="es-ES" sz="1400" dirty="0">
                <a:latin typeface="Aptos Display"/>
                <a:ea typeface="+mn-lt"/>
                <a:cs typeface="+mn-lt"/>
              </a:rPr>
              <a:t> </a:t>
            </a:r>
            <a:r>
              <a:rPr lang="es-ES" sz="1400" err="1">
                <a:latin typeface="Aptos Display"/>
                <a:ea typeface="+mn-lt"/>
                <a:cs typeface="+mn-lt"/>
              </a:rPr>
              <a:t>will</a:t>
            </a:r>
            <a:r>
              <a:rPr lang="es-ES" sz="1400" dirty="0">
                <a:latin typeface="Aptos Display"/>
                <a:ea typeface="+mn-lt"/>
                <a:cs typeface="+mn-lt"/>
              </a:rPr>
              <a:t> </a:t>
            </a:r>
            <a:r>
              <a:rPr lang="es-ES" sz="1400" err="1">
                <a:latin typeface="Aptos Display"/>
                <a:ea typeface="+mn-lt"/>
                <a:cs typeface="+mn-lt"/>
              </a:rPr>
              <a:t>witness</a:t>
            </a:r>
            <a:r>
              <a:rPr lang="es-ES" sz="1400" dirty="0">
                <a:latin typeface="Aptos Display"/>
                <a:ea typeface="+mn-lt"/>
                <a:cs typeface="+mn-lt"/>
              </a:rPr>
              <a:t> </a:t>
            </a:r>
            <a:r>
              <a:rPr lang="es-ES" sz="1400" err="1">
                <a:latin typeface="Aptos Display"/>
                <a:ea typeface="+mn-lt"/>
                <a:cs typeface="+mn-lt"/>
              </a:rPr>
              <a:t>Madrid’s</a:t>
            </a:r>
            <a:r>
              <a:rPr lang="es-ES" sz="1400" dirty="0">
                <a:latin typeface="Aptos Display"/>
                <a:ea typeface="+mn-lt"/>
                <a:cs typeface="+mn-lt"/>
              </a:rPr>
              <a:t> </a:t>
            </a:r>
            <a:r>
              <a:rPr lang="es-ES" sz="1400" err="1">
                <a:latin typeface="Aptos Display"/>
                <a:ea typeface="+mn-lt"/>
                <a:cs typeface="+mn-lt"/>
              </a:rPr>
              <a:t>evolution</a:t>
            </a:r>
            <a:r>
              <a:rPr lang="es-ES" sz="1400" dirty="0">
                <a:latin typeface="Aptos Display"/>
                <a:ea typeface="+mn-lt"/>
                <a:cs typeface="+mn-lt"/>
              </a:rPr>
              <a:t> </a:t>
            </a:r>
            <a:r>
              <a:rPr lang="es-ES" sz="1400" err="1">
                <a:latin typeface="Aptos Display"/>
                <a:ea typeface="+mn-lt"/>
                <a:cs typeface="+mn-lt"/>
              </a:rPr>
              <a:t>over</a:t>
            </a:r>
            <a:r>
              <a:rPr lang="es-ES" sz="1400" dirty="0">
                <a:latin typeface="Aptos Display"/>
                <a:ea typeface="+mn-lt"/>
                <a:cs typeface="+mn-lt"/>
              </a:rPr>
              <a:t> </a:t>
            </a:r>
            <a:r>
              <a:rPr lang="es-ES" sz="1400" err="1">
                <a:latin typeface="Aptos Display"/>
                <a:ea typeface="+mn-lt"/>
                <a:cs typeface="+mn-lt"/>
              </a:rPr>
              <a:t>the</a:t>
            </a:r>
            <a:r>
              <a:rPr lang="es-ES" sz="1400" dirty="0">
                <a:latin typeface="Aptos Display"/>
                <a:ea typeface="+mn-lt"/>
                <a:cs typeface="+mn-lt"/>
              </a:rPr>
              <a:t> </a:t>
            </a:r>
            <a:r>
              <a:rPr lang="es-ES" sz="1400" err="1">
                <a:latin typeface="Aptos Display"/>
                <a:ea typeface="+mn-lt"/>
                <a:cs typeface="+mn-lt"/>
              </a:rPr>
              <a:t>centuries</a:t>
            </a:r>
            <a:r>
              <a:rPr lang="es-ES" sz="1400" dirty="0">
                <a:latin typeface="Aptos Display"/>
                <a:ea typeface="+mn-lt"/>
                <a:cs typeface="+mn-lt"/>
              </a:rPr>
              <a:t> </a:t>
            </a:r>
            <a:r>
              <a:rPr lang="es-ES" sz="1400" err="1">
                <a:latin typeface="Aptos Display"/>
                <a:ea typeface="+mn-lt"/>
                <a:cs typeface="+mn-lt"/>
              </a:rPr>
              <a:t>from</a:t>
            </a:r>
            <a:r>
              <a:rPr lang="es-ES" sz="1400" dirty="0">
                <a:latin typeface="Aptos Display"/>
                <a:ea typeface="+mn-lt"/>
                <a:cs typeface="+mn-lt"/>
              </a:rPr>
              <a:t> </a:t>
            </a:r>
            <a:r>
              <a:rPr lang="es-ES" sz="1400" err="1">
                <a:latin typeface="Aptos Display"/>
                <a:ea typeface="+mn-lt"/>
                <a:cs typeface="+mn-lt"/>
              </a:rPr>
              <a:t>an</a:t>
            </a:r>
            <a:r>
              <a:rPr lang="es-ES" sz="1400" dirty="0">
                <a:latin typeface="Aptos Display"/>
                <a:ea typeface="+mn-lt"/>
                <a:cs typeface="+mn-lt"/>
              </a:rPr>
              <a:t> </a:t>
            </a:r>
            <a:r>
              <a:rPr lang="es-ES" sz="1400" err="1">
                <a:latin typeface="Aptos Display"/>
                <a:ea typeface="+mn-lt"/>
                <a:cs typeface="+mn-lt"/>
              </a:rPr>
              <a:t>aerial</a:t>
            </a:r>
            <a:r>
              <a:rPr lang="es-ES" sz="1400" dirty="0">
                <a:latin typeface="Aptos Display"/>
                <a:ea typeface="+mn-lt"/>
                <a:cs typeface="+mn-lt"/>
              </a:rPr>
              <a:t> </a:t>
            </a:r>
            <a:r>
              <a:rPr lang="es-ES" sz="1400" err="1">
                <a:latin typeface="Aptos Display"/>
                <a:ea typeface="+mn-lt"/>
                <a:cs typeface="+mn-lt"/>
              </a:rPr>
              <a:t>perspective</a:t>
            </a:r>
            <a:r>
              <a:rPr lang="es-ES" sz="1400" dirty="0">
                <a:latin typeface="Aptos Display"/>
                <a:ea typeface="+mn-lt"/>
                <a:cs typeface="+mn-lt"/>
              </a:rPr>
              <a:t>. </a:t>
            </a:r>
            <a:r>
              <a:rPr lang="es-ES" sz="1400" err="1">
                <a:latin typeface="Aptos Display"/>
                <a:ea typeface="+mn-lt"/>
                <a:cs typeface="+mn-lt"/>
              </a:rPr>
              <a:t>We</a:t>
            </a:r>
            <a:r>
              <a:rPr lang="es-ES" sz="1400" dirty="0">
                <a:latin typeface="Aptos Display"/>
                <a:ea typeface="+mn-lt"/>
                <a:cs typeface="+mn-lt"/>
              </a:rPr>
              <a:t> </a:t>
            </a:r>
            <a:r>
              <a:rPr lang="es-ES" sz="1400" err="1">
                <a:latin typeface="Aptos Display"/>
                <a:ea typeface="+mn-lt"/>
                <a:cs typeface="+mn-lt"/>
              </a:rPr>
              <a:t>will</a:t>
            </a:r>
            <a:r>
              <a:rPr lang="es-ES" sz="1400" dirty="0">
                <a:latin typeface="Aptos Display"/>
                <a:ea typeface="+mn-lt"/>
                <a:cs typeface="+mn-lt"/>
              </a:rPr>
              <a:t> continue </a:t>
            </a:r>
            <a:r>
              <a:rPr lang="es-ES" sz="1400" err="1">
                <a:latin typeface="Aptos Display"/>
                <a:ea typeface="+mn-lt"/>
                <a:cs typeface="+mn-lt"/>
              </a:rPr>
              <a:t>towards</a:t>
            </a:r>
            <a:r>
              <a:rPr lang="es-ES" sz="1400" dirty="0">
                <a:latin typeface="Aptos Display"/>
                <a:ea typeface="+mn-lt"/>
                <a:cs typeface="+mn-lt"/>
              </a:rPr>
              <a:t> </a:t>
            </a:r>
            <a:r>
              <a:rPr lang="es-ES" sz="1400" err="1">
                <a:latin typeface="Aptos Display"/>
                <a:ea typeface="+mn-lt"/>
                <a:cs typeface="+mn-lt"/>
              </a:rPr>
              <a:t>the</a:t>
            </a:r>
            <a:r>
              <a:rPr lang="es-ES" sz="1400" dirty="0">
                <a:latin typeface="Aptos Display"/>
                <a:ea typeface="+mn-lt"/>
                <a:cs typeface="+mn-lt"/>
              </a:rPr>
              <a:t> </a:t>
            </a:r>
            <a:r>
              <a:rPr lang="es-ES" sz="1400" b="1" dirty="0">
                <a:latin typeface="Aptos Display"/>
                <a:ea typeface="+mn-lt"/>
                <a:cs typeface="+mn-lt"/>
              </a:rPr>
              <a:t>Royal Palace</a:t>
            </a:r>
            <a:r>
              <a:rPr lang="es-ES" sz="1400" dirty="0">
                <a:latin typeface="Aptos Display"/>
                <a:ea typeface="+mn-lt"/>
                <a:cs typeface="+mn-lt"/>
              </a:rPr>
              <a:t>, dive </a:t>
            </a:r>
            <a:r>
              <a:rPr lang="es-ES" sz="1400" err="1">
                <a:latin typeface="Aptos Display"/>
                <a:ea typeface="+mn-lt"/>
                <a:cs typeface="+mn-lt"/>
              </a:rPr>
              <a:t>into</a:t>
            </a:r>
            <a:r>
              <a:rPr lang="es-ES" sz="1400" dirty="0">
                <a:latin typeface="Aptos Display"/>
                <a:ea typeface="+mn-lt"/>
                <a:cs typeface="+mn-lt"/>
              </a:rPr>
              <a:t> </a:t>
            </a:r>
            <a:r>
              <a:rPr lang="es-ES" sz="1400" err="1">
                <a:latin typeface="Aptos Display"/>
                <a:ea typeface="+mn-lt"/>
                <a:cs typeface="+mn-lt"/>
              </a:rPr>
              <a:t>the</a:t>
            </a:r>
            <a:r>
              <a:rPr lang="es-ES" sz="1400" dirty="0">
                <a:latin typeface="Aptos Display"/>
                <a:ea typeface="+mn-lt"/>
                <a:cs typeface="+mn-lt"/>
              </a:rPr>
              <a:t> </a:t>
            </a:r>
            <a:r>
              <a:rPr lang="es-ES" sz="1400" err="1">
                <a:latin typeface="Aptos Display"/>
                <a:ea typeface="+mn-lt"/>
                <a:cs typeface="+mn-lt"/>
              </a:rPr>
              <a:t>history</a:t>
            </a:r>
            <a:r>
              <a:rPr lang="es-ES" sz="1400" dirty="0">
                <a:latin typeface="Aptos Display"/>
                <a:ea typeface="+mn-lt"/>
                <a:cs typeface="+mn-lt"/>
              </a:rPr>
              <a:t> </a:t>
            </a:r>
            <a:r>
              <a:rPr lang="es-ES" sz="1400" err="1">
                <a:latin typeface="Aptos Display"/>
                <a:ea typeface="+mn-lt"/>
                <a:cs typeface="+mn-lt"/>
              </a:rPr>
              <a:t>of</a:t>
            </a:r>
            <a:r>
              <a:rPr lang="es-ES" sz="1400" dirty="0">
                <a:latin typeface="Aptos Display"/>
                <a:ea typeface="+mn-lt"/>
                <a:cs typeface="+mn-lt"/>
              </a:rPr>
              <a:t> </a:t>
            </a:r>
            <a:r>
              <a:rPr lang="es-ES" sz="1400" b="1" dirty="0">
                <a:latin typeface="Aptos Display"/>
                <a:ea typeface="+mn-lt"/>
                <a:cs typeface="+mn-lt"/>
              </a:rPr>
              <a:t>Plaza Mayor</a:t>
            </a:r>
            <a:r>
              <a:rPr lang="es-ES" sz="1400" dirty="0">
                <a:latin typeface="Aptos Display"/>
                <a:ea typeface="+mn-lt"/>
                <a:cs typeface="+mn-lt"/>
              </a:rPr>
              <a:t>, and </a:t>
            </a:r>
            <a:r>
              <a:rPr lang="es-ES" sz="1400" err="1">
                <a:latin typeface="Aptos Display"/>
                <a:ea typeface="+mn-lt"/>
                <a:cs typeface="+mn-lt"/>
              </a:rPr>
              <a:t>uncover</a:t>
            </a:r>
            <a:r>
              <a:rPr lang="es-ES" sz="1400" dirty="0">
                <a:latin typeface="Aptos Display"/>
                <a:ea typeface="+mn-lt"/>
                <a:cs typeface="+mn-lt"/>
              </a:rPr>
              <a:t> </a:t>
            </a:r>
            <a:r>
              <a:rPr lang="es-ES" sz="1400" err="1">
                <a:latin typeface="Aptos Display"/>
                <a:ea typeface="+mn-lt"/>
                <a:cs typeface="+mn-lt"/>
              </a:rPr>
              <a:t>the</a:t>
            </a:r>
            <a:r>
              <a:rPr lang="es-ES" sz="1400" dirty="0">
                <a:latin typeface="Aptos Display"/>
                <a:ea typeface="+mn-lt"/>
                <a:cs typeface="+mn-lt"/>
              </a:rPr>
              <a:t> </a:t>
            </a:r>
            <a:r>
              <a:rPr lang="es-ES" sz="1400" err="1">
                <a:latin typeface="Aptos Display"/>
                <a:ea typeface="+mn-lt"/>
                <a:cs typeface="+mn-lt"/>
              </a:rPr>
              <a:t>past</a:t>
            </a:r>
            <a:r>
              <a:rPr lang="es-ES" sz="1400" dirty="0">
                <a:latin typeface="Aptos Display"/>
                <a:ea typeface="+mn-lt"/>
                <a:cs typeface="+mn-lt"/>
              </a:rPr>
              <a:t> </a:t>
            </a:r>
            <a:r>
              <a:rPr lang="es-ES" sz="1400" err="1">
                <a:latin typeface="Aptos Display"/>
                <a:ea typeface="+mn-lt"/>
                <a:cs typeface="+mn-lt"/>
              </a:rPr>
              <a:t>of</a:t>
            </a:r>
            <a:r>
              <a:rPr lang="es-ES" sz="1400" dirty="0">
                <a:latin typeface="Aptos Display"/>
                <a:ea typeface="+mn-lt"/>
                <a:cs typeface="+mn-lt"/>
              </a:rPr>
              <a:t> </a:t>
            </a:r>
            <a:r>
              <a:rPr lang="es-ES" sz="1400" err="1">
                <a:latin typeface="Aptos Display"/>
                <a:ea typeface="+mn-lt"/>
                <a:cs typeface="+mn-lt"/>
              </a:rPr>
              <a:t>the</a:t>
            </a:r>
            <a:r>
              <a:rPr lang="es-ES" sz="1400" dirty="0">
                <a:latin typeface="Aptos Display"/>
                <a:ea typeface="+mn-lt"/>
                <a:cs typeface="+mn-lt"/>
              </a:rPr>
              <a:t> </a:t>
            </a:r>
            <a:r>
              <a:rPr lang="es-ES" sz="1400" err="1">
                <a:latin typeface="Aptos Display"/>
                <a:ea typeface="+mn-lt"/>
                <a:cs typeface="+mn-lt"/>
              </a:rPr>
              <a:t>iconic</a:t>
            </a:r>
            <a:r>
              <a:rPr lang="es-ES" sz="1400" dirty="0">
                <a:latin typeface="Aptos Display"/>
                <a:ea typeface="+mn-lt"/>
                <a:cs typeface="+mn-lt"/>
              </a:rPr>
              <a:t> </a:t>
            </a:r>
            <a:r>
              <a:rPr lang="es-ES" sz="1400" b="1" dirty="0">
                <a:latin typeface="Aptos Display"/>
                <a:ea typeface="+mn-lt"/>
                <a:cs typeface="+mn-lt"/>
              </a:rPr>
              <a:t>Puerta del Sol</a:t>
            </a:r>
            <a:r>
              <a:rPr lang="es-ES" sz="1400" dirty="0">
                <a:latin typeface="Aptos Display"/>
                <a:ea typeface="+mn-lt"/>
                <a:cs typeface="+mn-lt"/>
              </a:rPr>
              <a:t>, </a:t>
            </a:r>
            <a:r>
              <a:rPr lang="es-ES" sz="1400" err="1">
                <a:latin typeface="Aptos Display"/>
                <a:ea typeface="+mn-lt"/>
                <a:cs typeface="+mn-lt"/>
              </a:rPr>
              <a:t>the</a:t>
            </a:r>
            <a:r>
              <a:rPr lang="es-ES" sz="1400" dirty="0">
                <a:latin typeface="Aptos Display"/>
                <a:ea typeface="+mn-lt"/>
                <a:cs typeface="+mn-lt"/>
              </a:rPr>
              <a:t> </a:t>
            </a:r>
            <a:r>
              <a:rPr lang="es-ES" sz="1400" err="1">
                <a:latin typeface="Aptos Display"/>
                <a:ea typeface="+mn-lt"/>
                <a:cs typeface="+mn-lt"/>
              </a:rPr>
              <a:t>city's</a:t>
            </a:r>
            <a:r>
              <a:rPr lang="es-ES" sz="1400" dirty="0">
                <a:latin typeface="Aptos Display"/>
                <a:ea typeface="+mn-lt"/>
                <a:cs typeface="+mn-lt"/>
              </a:rPr>
              <a:t> central </a:t>
            </a:r>
            <a:r>
              <a:rPr lang="es-ES" sz="1400" err="1">
                <a:latin typeface="Aptos Display"/>
                <a:ea typeface="+mn-lt"/>
                <a:cs typeface="+mn-lt"/>
              </a:rPr>
              <a:t>hub</a:t>
            </a:r>
            <a:r>
              <a:rPr lang="es-ES" sz="1400" dirty="0">
                <a:latin typeface="Aptos Display"/>
                <a:ea typeface="+mn-lt"/>
                <a:cs typeface="+mn-lt"/>
              </a:rPr>
              <a:t>.</a:t>
            </a:r>
          </a:p>
          <a:p>
            <a:r>
              <a:rPr lang="es-ES" sz="1400" err="1">
                <a:latin typeface="+mj-lt"/>
                <a:ea typeface="+mj-ea"/>
                <a:cs typeface="+mj-cs"/>
              </a:rPr>
              <a:t>First</a:t>
            </a:r>
            <a:r>
              <a:rPr lang="es-ES" sz="1400" dirty="0">
                <a:latin typeface="+mj-lt"/>
                <a:ea typeface="+mj-ea"/>
                <a:cs typeface="+mj-cs"/>
              </a:rPr>
              <a:t> </a:t>
            </a:r>
            <a:r>
              <a:rPr lang="es-ES" sz="1400" err="1">
                <a:latin typeface="+mj-lt"/>
                <a:ea typeface="+mj-ea"/>
                <a:cs typeface="+mj-cs"/>
              </a:rPr>
              <a:t>day</a:t>
            </a:r>
            <a:r>
              <a:rPr lang="es-ES" sz="1400" dirty="0">
                <a:latin typeface="+mj-lt"/>
                <a:ea typeface="+mj-ea"/>
                <a:cs typeface="+mj-cs"/>
              </a:rPr>
              <a:t> </a:t>
            </a:r>
            <a:r>
              <a:rPr lang="es-ES" sz="1400" err="1">
                <a:latin typeface="+mj-lt"/>
                <a:ea typeface="+mj-ea"/>
                <a:cs typeface="+mj-cs"/>
              </a:rPr>
              <a:t>will</a:t>
            </a:r>
            <a:r>
              <a:rPr lang="es-ES" sz="1400" dirty="0">
                <a:latin typeface="+mj-lt"/>
                <a:ea typeface="+mj-ea"/>
                <a:cs typeface="+mj-cs"/>
              </a:rPr>
              <a:t> </a:t>
            </a:r>
            <a:r>
              <a:rPr lang="es-ES" sz="1400" err="1">
                <a:latin typeface="+mj-lt"/>
                <a:ea typeface="+mj-ea"/>
                <a:cs typeface="+mj-cs"/>
              </a:rPr>
              <a:t>end</a:t>
            </a:r>
            <a:r>
              <a:rPr lang="es-ES" sz="1400" dirty="0">
                <a:latin typeface="+mj-lt"/>
                <a:ea typeface="+mj-ea"/>
                <a:cs typeface="+mj-cs"/>
              </a:rPr>
              <a:t> </a:t>
            </a:r>
            <a:r>
              <a:rPr lang="es-ES" sz="1400" err="1">
                <a:latin typeface="+mj-lt"/>
                <a:ea typeface="+mj-ea"/>
                <a:cs typeface="+mj-cs"/>
              </a:rPr>
              <a:t>with</a:t>
            </a:r>
            <a:r>
              <a:rPr lang="es-ES" sz="1400" dirty="0">
                <a:latin typeface="+mj-lt"/>
                <a:ea typeface="+mj-ea"/>
                <a:cs typeface="+mj-cs"/>
              </a:rPr>
              <a:t> </a:t>
            </a:r>
            <a:r>
              <a:rPr lang="es-ES" sz="1400" err="1">
                <a:latin typeface="Aptos Display"/>
                <a:ea typeface="+mn-lt"/>
                <a:cs typeface="+mn-lt"/>
              </a:rPr>
              <a:t>an</a:t>
            </a:r>
            <a:r>
              <a:rPr lang="es-ES" sz="1400" dirty="0">
                <a:latin typeface="Aptos Display"/>
                <a:ea typeface="+mn-lt"/>
                <a:cs typeface="+mn-lt"/>
              </a:rPr>
              <a:t> exclusive </a:t>
            </a:r>
            <a:r>
              <a:rPr lang="es-ES" sz="1400" b="1" dirty="0">
                <a:latin typeface="Aptos Display"/>
                <a:ea typeface="+mn-lt"/>
                <a:cs typeface="+mn-lt"/>
              </a:rPr>
              <a:t>flamenco </a:t>
            </a:r>
            <a:r>
              <a:rPr lang="es-ES" sz="1400" b="1" err="1">
                <a:latin typeface="Aptos Display"/>
                <a:ea typeface="+mn-lt"/>
                <a:cs typeface="+mn-lt"/>
              </a:rPr>
              <a:t>experience</a:t>
            </a:r>
            <a:r>
              <a:rPr lang="es-ES" sz="1400" dirty="0">
                <a:latin typeface="Aptos Display"/>
                <a:ea typeface="+mn-lt"/>
                <a:cs typeface="+mn-lt"/>
              </a:rPr>
              <a:t> at Corral de la Morería, </a:t>
            </a:r>
            <a:r>
              <a:rPr lang="es-ES" sz="1400" err="1">
                <a:latin typeface="Aptos Display"/>
                <a:ea typeface="+mn-lt"/>
                <a:cs typeface="+mn-lt"/>
              </a:rPr>
              <a:t>with</a:t>
            </a:r>
            <a:r>
              <a:rPr lang="es-ES" sz="1400" dirty="0">
                <a:latin typeface="Aptos Display"/>
                <a:ea typeface="+mn-lt"/>
                <a:cs typeface="+mn-lt"/>
              </a:rPr>
              <a:t> a Michelin-</a:t>
            </a:r>
            <a:r>
              <a:rPr lang="es-ES" sz="1400" err="1">
                <a:latin typeface="Aptos Display"/>
                <a:ea typeface="+mn-lt"/>
                <a:cs typeface="+mn-lt"/>
              </a:rPr>
              <a:t>starred</a:t>
            </a:r>
            <a:r>
              <a:rPr lang="es-ES" sz="1400" dirty="0">
                <a:latin typeface="Aptos Display"/>
                <a:ea typeface="+mn-lt"/>
                <a:cs typeface="+mn-lt"/>
              </a:rPr>
              <a:t> </a:t>
            </a:r>
            <a:r>
              <a:rPr lang="es-ES" sz="1400" err="1">
                <a:latin typeface="Aptos Display"/>
                <a:ea typeface="+mn-lt"/>
                <a:cs typeface="+mn-lt"/>
              </a:rPr>
              <a:t>dinner</a:t>
            </a:r>
            <a:r>
              <a:rPr lang="es-ES" sz="1400" dirty="0">
                <a:latin typeface="Aptos Display"/>
                <a:ea typeface="+mn-lt"/>
                <a:cs typeface="+mn-lt"/>
              </a:rPr>
              <a:t>. </a:t>
            </a:r>
            <a:endParaRPr lang="es-ES" sz="1400">
              <a:latin typeface="Aptos Display"/>
              <a:ea typeface="+mj-ea"/>
              <a:cs typeface="+mj-cs"/>
            </a:endParaRPr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BCB39D4A-E8ED-CBBF-D5F7-4DF01EAFBC9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9695" y="182678"/>
            <a:ext cx="2052748" cy="642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213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32A81C0-14EB-EC54-E360-82D9E380AD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B43B9CA2-4B31-4ACD-9A9F-B8E6C64203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CCC9786-FA04-FEBA-C63F-9B9EB71A2AA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313" r="12313"/>
          <a:stretch/>
        </p:blipFill>
        <p:spPr>
          <a:xfrm>
            <a:off x="8529321" y="10"/>
            <a:ext cx="3662680" cy="3401558"/>
          </a:xfrm>
          <a:custGeom>
            <a:avLst/>
            <a:gdLst/>
            <a:ahLst/>
            <a:cxnLst/>
            <a:rect l="l" t="t" r="r" b="b"/>
            <a:pathLst>
              <a:path w="3662680" h="3401568">
                <a:moveTo>
                  <a:pt x="0" y="0"/>
                </a:moveTo>
                <a:lnTo>
                  <a:pt x="3662680" y="0"/>
                </a:lnTo>
                <a:lnTo>
                  <a:pt x="3662680" y="3401568"/>
                </a:lnTo>
                <a:lnTo>
                  <a:pt x="774527" y="3401568"/>
                </a:lnTo>
                <a:lnTo>
                  <a:pt x="769892" y="3133175"/>
                </a:lnTo>
                <a:cubicBezTo>
                  <a:pt x="732577" y="2055441"/>
                  <a:pt x="492520" y="1056020"/>
                  <a:pt x="104445" y="215033"/>
                </a:cubicBezTo>
                <a:close/>
              </a:path>
            </a:pathLst>
          </a:custGeom>
        </p:spPr>
      </p:pic>
      <p:pic>
        <p:nvPicPr>
          <p:cNvPr id="7" name="Imagen 6" descr="Imagen que contiene muebles, tabla, edificio, alfombra&#10;&#10;El contenido generado por inteligencia artificial puede ser incorrecto.">
            <a:extLst>
              <a:ext uri="{FF2B5EF4-FFF2-40B4-BE49-F238E27FC236}">
                <a16:creationId xmlns:a16="http://schemas.microsoft.com/office/drawing/2014/main" id="{3D7D9A3D-BD9B-DC37-62B8-CD10F5FB44F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4778" r="24778"/>
          <a:stretch/>
        </p:blipFill>
        <p:spPr>
          <a:xfrm>
            <a:off x="5115314" y="10"/>
            <a:ext cx="4118110" cy="3401558"/>
          </a:xfrm>
          <a:custGeom>
            <a:avLst/>
            <a:gdLst/>
            <a:ahLst/>
            <a:cxnLst/>
            <a:rect l="l" t="t" r="r" b="b"/>
            <a:pathLst>
              <a:path w="4118110" h="3401568">
                <a:moveTo>
                  <a:pt x="0" y="0"/>
                </a:moveTo>
                <a:lnTo>
                  <a:pt x="3343575" y="0"/>
                </a:lnTo>
                <a:lnTo>
                  <a:pt x="3448028" y="215050"/>
                </a:lnTo>
                <a:cubicBezTo>
                  <a:pt x="3836103" y="1056037"/>
                  <a:pt x="4076161" y="2055458"/>
                  <a:pt x="4113475" y="3133192"/>
                </a:cubicBezTo>
                <a:lnTo>
                  <a:pt x="4118110" y="3401568"/>
                </a:lnTo>
                <a:lnTo>
                  <a:pt x="801224" y="3401568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E017CDD9-AAFC-2D35-5FBC-779A98E4F85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7734" b="7734"/>
          <a:stretch/>
        </p:blipFill>
        <p:spPr>
          <a:xfrm>
            <a:off x="5168353" y="3456432"/>
            <a:ext cx="7023646" cy="3401568"/>
          </a:xfrm>
          <a:custGeom>
            <a:avLst/>
            <a:gdLst/>
            <a:ahLst/>
            <a:cxnLst/>
            <a:rect l="l" t="t" r="r" b="b"/>
            <a:pathLst>
              <a:path w="7023646" h="3401568">
                <a:moveTo>
                  <a:pt x="749132" y="0"/>
                </a:moveTo>
                <a:lnTo>
                  <a:pt x="7023646" y="0"/>
                </a:lnTo>
                <a:lnTo>
                  <a:pt x="7023646" y="3401568"/>
                </a:lnTo>
                <a:lnTo>
                  <a:pt x="0" y="3401568"/>
                </a:lnTo>
                <a:lnTo>
                  <a:pt x="79008" y="3238906"/>
                </a:lnTo>
                <a:cubicBezTo>
                  <a:pt x="502362" y="2321466"/>
                  <a:pt x="749563" y="1215476"/>
                  <a:pt x="749563" y="24956"/>
                </a:cubicBezTo>
                <a:close/>
              </a:path>
            </a:pathLst>
          </a:custGeom>
        </p:spPr>
      </p:pic>
      <p:sp useBgFill="1">
        <p:nvSpPr>
          <p:cNvPr id="27" name="Freeform: Shape 26">
            <a:extLst>
              <a:ext uri="{FF2B5EF4-FFF2-40B4-BE49-F238E27FC236}">
                <a16:creationId xmlns:a16="http://schemas.microsoft.com/office/drawing/2014/main" id="{33F94DB1-BC5D-454D-845C-7BA3A1F46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32965" cy="6858000"/>
          </a:xfrm>
          <a:custGeom>
            <a:avLst/>
            <a:gdLst>
              <a:gd name="connsiteX0" fmla="*/ 0 w 5932965"/>
              <a:gd name="connsiteY0" fmla="*/ 0 h 6858000"/>
              <a:gd name="connsiteX1" fmla="*/ 5140363 w 5932965"/>
              <a:gd name="connsiteY1" fmla="*/ 0 h 6858000"/>
              <a:gd name="connsiteX2" fmla="*/ 5152943 w 5932965"/>
              <a:gd name="connsiteY2" fmla="*/ 23550 h 6858000"/>
              <a:gd name="connsiteX3" fmla="*/ 5932965 w 5932965"/>
              <a:gd name="connsiteY3" fmla="*/ 3479505 h 6858000"/>
              <a:gd name="connsiteX4" fmla="*/ 5262410 w 5932965"/>
              <a:gd name="connsiteY4" fmla="*/ 6708999 h 6858000"/>
              <a:gd name="connsiteX5" fmla="*/ 5190385 w 5932965"/>
              <a:gd name="connsiteY5" fmla="*/ 6858000 h 6858000"/>
              <a:gd name="connsiteX6" fmla="*/ 0 w 593296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32965" h="6858000">
                <a:moveTo>
                  <a:pt x="0" y="0"/>
                </a:moveTo>
                <a:lnTo>
                  <a:pt x="5140363" y="0"/>
                </a:lnTo>
                <a:lnTo>
                  <a:pt x="5152943" y="23550"/>
                </a:lnTo>
                <a:cubicBezTo>
                  <a:pt x="5642847" y="987256"/>
                  <a:pt x="5932965" y="2183538"/>
                  <a:pt x="5932965" y="3479505"/>
                </a:cubicBezTo>
                <a:cubicBezTo>
                  <a:pt x="5932965" y="4675783"/>
                  <a:pt x="5685764" y="5787121"/>
                  <a:pt x="5262410" y="6708999"/>
                </a:cubicBezTo>
                <a:lnTo>
                  <a:pt x="519038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9" name="Freeform: Shape 28">
            <a:extLst>
              <a:ext uri="{FF2B5EF4-FFF2-40B4-BE49-F238E27FC236}">
                <a16:creationId xmlns:a16="http://schemas.microsoft.com/office/drawing/2014/main" id="{5676B86F-860B-4586-BCAA-C0650C09B7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22333" cy="6858000"/>
          </a:xfrm>
          <a:custGeom>
            <a:avLst/>
            <a:gdLst>
              <a:gd name="connsiteX0" fmla="*/ 0 w 5922333"/>
              <a:gd name="connsiteY0" fmla="*/ 0 h 6858000"/>
              <a:gd name="connsiteX1" fmla="*/ 5129731 w 5922333"/>
              <a:gd name="connsiteY1" fmla="*/ 0 h 6858000"/>
              <a:gd name="connsiteX2" fmla="*/ 5142311 w 5922333"/>
              <a:gd name="connsiteY2" fmla="*/ 23550 h 6858000"/>
              <a:gd name="connsiteX3" fmla="*/ 5922333 w 5922333"/>
              <a:gd name="connsiteY3" fmla="*/ 3479505 h 6858000"/>
              <a:gd name="connsiteX4" fmla="*/ 5251778 w 5922333"/>
              <a:gd name="connsiteY4" fmla="*/ 6708999 h 6858000"/>
              <a:gd name="connsiteX5" fmla="*/ 5179753 w 5922333"/>
              <a:gd name="connsiteY5" fmla="*/ 6858000 h 6858000"/>
              <a:gd name="connsiteX6" fmla="*/ 0 w 592233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22333" h="6858000">
                <a:moveTo>
                  <a:pt x="0" y="0"/>
                </a:moveTo>
                <a:lnTo>
                  <a:pt x="5129731" y="0"/>
                </a:lnTo>
                <a:lnTo>
                  <a:pt x="5142311" y="23550"/>
                </a:lnTo>
                <a:cubicBezTo>
                  <a:pt x="5632215" y="987256"/>
                  <a:pt x="5922333" y="2183538"/>
                  <a:pt x="5922333" y="3479505"/>
                </a:cubicBezTo>
                <a:cubicBezTo>
                  <a:pt x="5922333" y="4675783"/>
                  <a:pt x="5675132" y="5787121"/>
                  <a:pt x="5251778" y="6708999"/>
                </a:cubicBezTo>
                <a:lnTo>
                  <a:pt x="5179753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EC7E199-23FA-FEDA-E865-724114AE0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494" y="721519"/>
            <a:ext cx="5648618" cy="1385094"/>
          </a:xfrm>
        </p:spPr>
        <p:txBody>
          <a:bodyPr>
            <a:normAutofit/>
          </a:bodyPr>
          <a:lstStyle/>
          <a:p>
            <a:r>
              <a:rPr lang="es-ES" sz="3400" dirty="0"/>
              <a:t>DAY 2: </a:t>
            </a:r>
            <a:r>
              <a:rPr lang="es-ES" sz="3400" dirty="0" err="1"/>
              <a:t>Icons</a:t>
            </a:r>
            <a:r>
              <a:rPr lang="es-ES" sz="3400" dirty="0"/>
              <a:t> </a:t>
            </a:r>
            <a:r>
              <a:rPr lang="es-ES" sz="3400" dirty="0" err="1"/>
              <a:t>of</a:t>
            </a:r>
            <a:r>
              <a:rPr lang="es-ES" sz="3400" dirty="0"/>
              <a:t> Madrid, </a:t>
            </a:r>
            <a:r>
              <a:rPr lang="es-ES" sz="3400" dirty="0" err="1"/>
              <a:t>past</a:t>
            </a:r>
            <a:r>
              <a:rPr lang="es-ES" sz="3400" dirty="0"/>
              <a:t> &amp; future</a:t>
            </a:r>
            <a:endParaRPr lang="es-ES" sz="3400" dirty="0" err="1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C818ED5-2F56-4171-9445-3AA4F4462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16867"/>
            <a:ext cx="128016" cy="65390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E74FCE8-866C-4AFA-B45C-FACE2A609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1" y="2089941"/>
            <a:ext cx="4970439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61BC0F4-0417-F5B0-50E3-1359CF0E5B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2514600"/>
            <a:ext cx="4922338" cy="366674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z="1400" err="1">
                <a:ea typeface="+mn-lt"/>
                <a:cs typeface="+mn-lt"/>
              </a:rPr>
              <a:t>Our</a:t>
            </a:r>
            <a:r>
              <a:rPr lang="es-ES" sz="1400" dirty="0">
                <a:ea typeface="+mn-lt"/>
                <a:cs typeface="+mn-lt"/>
              </a:rPr>
              <a:t> </a:t>
            </a:r>
            <a:r>
              <a:rPr lang="es-ES" sz="1400" err="1">
                <a:ea typeface="+mn-lt"/>
                <a:cs typeface="+mn-lt"/>
              </a:rPr>
              <a:t>day</a:t>
            </a:r>
            <a:r>
              <a:rPr lang="es-ES" sz="1400" dirty="0">
                <a:ea typeface="+mn-lt"/>
                <a:cs typeface="+mn-lt"/>
              </a:rPr>
              <a:t> </a:t>
            </a:r>
            <a:r>
              <a:rPr lang="es-ES" sz="1400" err="1">
                <a:ea typeface="+mn-lt"/>
                <a:cs typeface="+mn-lt"/>
              </a:rPr>
              <a:t>with</a:t>
            </a:r>
            <a:r>
              <a:rPr lang="es-ES" sz="1400" dirty="0">
                <a:ea typeface="+mn-lt"/>
                <a:cs typeface="+mn-lt"/>
              </a:rPr>
              <a:t> </a:t>
            </a:r>
            <a:r>
              <a:rPr lang="es-ES" sz="1400" err="1">
                <a:ea typeface="+mn-lt"/>
                <a:cs typeface="+mn-lt"/>
              </a:rPr>
              <a:t>start</a:t>
            </a:r>
            <a:r>
              <a:rPr lang="es-ES" sz="1400" dirty="0">
                <a:ea typeface="+mn-lt"/>
                <a:cs typeface="+mn-lt"/>
              </a:rPr>
              <a:t> </a:t>
            </a:r>
            <a:r>
              <a:rPr lang="es-ES" sz="1400" err="1">
                <a:ea typeface="+mn-lt"/>
                <a:cs typeface="+mn-lt"/>
              </a:rPr>
              <a:t>with</a:t>
            </a:r>
            <a:r>
              <a:rPr lang="es-ES" sz="1400" dirty="0">
                <a:ea typeface="+mn-lt"/>
                <a:cs typeface="+mn-lt"/>
              </a:rPr>
              <a:t> a </a:t>
            </a:r>
            <a:r>
              <a:rPr lang="es-ES" sz="1400" err="1">
                <a:ea typeface="+mn-lt"/>
                <a:cs typeface="+mn-lt"/>
              </a:rPr>
              <a:t>private</a:t>
            </a:r>
            <a:r>
              <a:rPr lang="es-ES" sz="1400" dirty="0">
                <a:ea typeface="+mn-lt"/>
                <a:cs typeface="+mn-lt"/>
              </a:rPr>
              <a:t> </a:t>
            </a:r>
            <a:r>
              <a:rPr lang="es-ES" sz="1400" err="1">
                <a:ea typeface="+mn-lt"/>
                <a:cs typeface="+mn-lt"/>
              </a:rPr>
              <a:t>guided</a:t>
            </a:r>
            <a:r>
              <a:rPr lang="es-ES" sz="1400" dirty="0">
                <a:ea typeface="+mn-lt"/>
                <a:cs typeface="+mn-lt"/>
              </a:rPr>
              <a:t> tour </a:t>
            </a:r>
            <a:r>
              <a:rPr lang="es-ES" sz="1400" err="1">
                <a:ea typeface="+mn-lt"/>
                <a:cs typeface="+mn-lt"/>
              </a:rPr>
              <a:t>of</a:t>
            </a:r>
            <a:r>
              <a:rPr lang="es-ES" sz="1400" dirty="0">
                <a:ea typeface="+mn-lt"/>
                <a:cs typeface="+mn-lt"/>
              </a:rPr>
              <a:t> </a:t>
            </a:r>
            <a:r>
              <a:rPr lang="es-ES" sz="1400" err="1">
                <a:ea typeface="+mn-lt"/>
                <a:cs typeface="+mn-lt"/>
              </a:rPr>
              <a:t>the</a:t>
            </a:r>
            <a:r>
              <a:rPr lang="es-ES" sz="1400" dirty="0">
                <a:ea typeface="+mn-lt"/>
                <a:cs typeface="+mn-lt"/>
              </a:rPr>
              <a:t> </a:t>
            </a:r>
            <a:r>
              <a:rPr lang="es-ES" sz="1400" b="1" dirty="0">
                <a:ea typeface="+mn-lt"/>
                <a:cs typeface="+mn-lt"/>
              </a:rPr>
              <a:t>Royal Palace</a:t>
            </a:r>
            <a:r>
              <a:rPr lang="es-ES" sz="1400" dirty="0">
                <a:ea typeface="+mn-lt"/>
                <a:cs typeface="+mn-lt"/>
              </a:rPr>
              <a:t> &amp; Almudena </a:t>
            </a:r>
            <a:r>
              <a:rPr lang="es-ES" sz="1400" err="1">
                <a:ea typeface="+mn-lt"/>
                <a:cs typeface="+mn-lt"/>
              </a:rPr>
              <a:t>Cathedral</a:t>
            </a:r>
            <a:r>
              <a:rPr lang="es-ES" sz="1400" dirty="0">
                <a:ea typeface="+mn-lt"/>
                <a:cs typeface="+mn-lt"/>
              </a:rPr>
              <a:t>, led </a:t>
            </a:r>
            <a:r>
              <a:rPr lang="es-ES" sz="1400" err="1">
                <a:ea typeface="+mn-lt"/>
                <a:cs typeface="+mn-lt"/>
              </a:rPr>
              <a:t>by</a:t>
            </a:r>
            <a:r>
              <a:rPr lang="es-ES" sz="1400" dirty="0">
                <a:ea typeface="+mn-lt"/>
                <a:cs typeface="+mn-lt"/>
              </a:rPr>
              <a:t> </a:t>
            </a:r>
            <a:r>
              <a:rPr lang="es-ES" sz="1400" err="1">
                <a:ea typeface="+mn-lt"/>
                <a:cs typeface="+mn-lt"/>
              </a:rPr>
              <a:t>our</a:t>
            </a:r>
            <a:r>
              <a:rPr lang="es-ES" sz="1400" dirty="0">
                <a:ea typeface="+mn-lt"/>
                <a:cs typeface="+mn-lt"/>
              </a:rPr>
              <a:t> </a:t>
            </a:r>
            <a:r>
              <a:rPr lang="es-ES" sz="1400" err="1">
                <a:ea typeface="+mn-lt"/>
                <a:cs typeface="+mn-lt"/>
              </a:rPr>
              <a:t>expert</a:t>
            </a:r>
            <a:r>
              <a:rPr lang="es-ES" sz="1400" dirty="0">
                <a:ea typeface="+mn-lt"/>
                <a:cs typeface="+mn-lt"/>
              </a:rPr>
              <a:t> guides. Next </a:t>
            </a:r>
            <a:r>
              <a:rPr lang="es-ES" sz="1400" err="1">
                <a:ea typeface="+mn-lt"/>
                <a:cs typeface="+mn-lt"/>
              </a:rPr>
              <a:t>to</a:t>
            </a:r>
            <a:r>
              <a:rPr lang="es-ES" sz="1400" dirty="0">
                <a:ea typeface="+mn-lt"/>
                <a:cs typeface="+mn-lt"/>
              </a:rPr>
              <a:t> </a:t>
            </a:r>
            <a:r>
              <a:rPr lang="es-ES" sz="1400" err="1">
                <a:ea typeface="+mn-lt"/>
                <a:cs typeface="+mn-lt"/>
              </a:rPr>
              <a:t>these</a:t>
            </a:r>
            <a:r>
              <a:rPr lang="es-ES" sz="1400" dirty="0">
                <a:ea typeface="+mn-lt"/>
                <a:cs typeface="+mn-lt"/>
              </a:rPr>
              <a:t> </a:t>
            </a:r>
            <a:r>
              <a:rPr lang="es-ES" sz="1400" err="1">
                <a:ea typeface="+mn-lt"/>
                <a:cs typeface="+mn-lt"/>
              </a:rPr>
              <a:t>monuments</a:t>
            </a:r>
            <a:r>
              <a:rPr lang="es-ES" sz="1400" dirty="0">
                <a:ea typeface="+mn-lt"/>
                <a:cs typeface="+mn-lt"/>
              </a:rPr>
              <a:t>, </a:t>
            </a:r>
            <a:r>
              <a:rPr lang="es-ES" sz="1400" err="1">
                <a:ea typeface="+mn-lt"/>
                <a:cs typeface="+mn-lt"/>
              </a:rPr>
              <a:t>we</a:t>
            </a:r>
            <a:r>
              <a:rPr lang="es-ES" sz="1400" dirty="0">
                <a:ea typeface="+mn-lt"/>
                <a:cs typeface="+mn-lt"/>
              </a:rPr>
              <a:t> </a:t>
            </a:r>
            <a:r>
              <a:rPr lang="es-ES" sz="1400" err="1">
                <a:ea typeface="+mn-lt"/>
                <a:cs typeface="+mn-lt"/>
              </a:rPr>
              <a:t>will</a:t>
            </a:r>
            <a:r>
              <a:rPr lang="es-ES" sz="1400" dirty="0">
                <a:ea typeface="+mn-lt"/>
                <a:cs typeface="+mn-lt"/>
              </a:rPr>
              <a:t> stop in a </a:t>
            </a:r>
            <a:r>
              <a:rPr lang="es-ES" sz="1400" err="1">
                <a:ea typeface="+mn-lt"/>
                <a:cs typeface="+mn-lt"/>
              </a:rPr>
              <a:t>centenary</a:t>
            </a:r>
            <a:r>
              <a:rPr lang="es-ES" sz="1400" dirty="0">
                <a:ea typeface="+mn-lt"/>
                <a:cs typeface="+mn-lt"/>
              </a:rPr>
              <a:t> "bodega" </a:t>
            </a:r>
            <a:r>
              <a:rPr lang="es-ES" sz="1400" err="1">
                <a:ea typeface="+mn-lt"/>
                <a:cs typeface="+mn-lt"/>
              </a:rPr>
              <a:t>where</a:t>
            </a:r>
            <a:r>
              <a:rPr lang="es-ES" sz="1400" dirty="0">
                <a:ea typeface="+mn-lt"/>
                <a:cs typeface="+mn-lt"/>
              </a:rPr>
              <a:t> </a:t>
            </a:r>
            <a:r>
              <a:rPr lang="es-ES" sz="1400" err="1">
                <a:ea typeface="+mn-lt"/>
                <a:cs typeface="+mn-lt"/>
              </a:rPr>
              <a:t>we</a:t>
            </a:r>
            <a:r>
              <a:rPr lang="es-ES" sz="1400" dirty="0">
                <a:ea typeface="+mn-lt"/>
                <a:cs typeface="+mn-lt"/>
              </a:rPr>
              <a:t> </a:t>
            </a:r>
            <a:r>
              <a:rPr lang="es-ES" sz="1400" err="1">
                <a:ea typeface="+mn-lt"/>
                <a:cs typeface="+mn-lt"/>
              </a:rPr>
              <a:t>will</a:t>
            </a:r>
            <a:r>
              <a:rPr lang="es-ES" sz="1400" dirty="0">
                <a:ea typeface="+mn-lt"/>
                <a:cs typeface="+mn-lt"/>
              </a:rPr>
              <a:t> taste </a:t>
            </a:r>
            <a:r>
              <a:rPr lang="es-ES" sz="1400" err="1">
                <a:ea typeface="+mn-lt"/>
                <a:cs typeface="+mn-lt"/>
              </a:rPr>
              <a:t>the</a:t>
            </a:r>
            <a:r>
              <a:rPr lang="es-ES" sz="1400" dirty="0">
                <a:ea typeface="+mn-lt"/>
                <a:cs typeface="+mn-lt"/>
              </a:rPr>
              <a:t> </a:t>
            </a:r>
            <a:r>
              <a:rPr lang="es-ES" sz="1400" err="1">
                <a:ea typeface="+mn-lt"/>
                <a:cs typeface="+mn-lt"/>
              </a:rPr>
              <a:t>famous</a:t>
            </a:r>
            <a:r>
              <a:rPr lang="es-ES" sz="1400" dirty="0">
                <a:ea typeface="+mn-lt"/>
                <a:cs typeface="+mn-lt"/>
              </a:rPr>
              <a:t> "regalito de torito" tapa</a:t>
            </a:r>
          </a:p>
          <a:p>
            <a:r>
              <a:rPr lang="es-ES" sz="1400" dirty="0">
                <a:latin typeface="Aptos"/>
                <a:ea typeface="+mn-lt"/>
                <a:cs typeface="+mn-lt"/>
              </a:rPr>
              <a:t>After </a:t>
            </a:r>
            <a:r>
              <a:rPr lang="es-ES" sz="1400" dirty="0" err="1">
                <a:latin typeface="Aptos"/>
                <a:ea typeface="+mn-lt"/>
                <a:cs typeface="+mn-lt"/>
              </a:rPr>
              <a:t>this</a:t>
            </a:r>
            <a:r>
              <a:rPr lang="es-ES" sz="1400" dirty="0">
                <a:latin typeface="Aptos"/>
                <a:ea typeface="+mn-lt"/>
                <a:cs typeface="+mn-lt"/>
              </a:rPr>
              <a:t> short break, </a:t>
            </a:r>
            <a:r>
              <a:rPr lang="es-ES" sz="1400" dirty="0" err="1">
                <a:latin typeface="Aptos"/>
                <a:ea typeface="+mn-lt"/>
                <a:cs typeface="+mn-lt"/>
              </a:rPr>
              <a:t>we</a:t>
            </a:r>
            <a:r>
              <a:rPr lang="es-ES" sz="1400" dirty="0">
                <a:latin typeface="Aptos"/>
                <a:ea typeface="+mn-lt"/>
                <a:cs typeface="+mn-lt"/>
              </a:rPr>
              <a:t> </a:t>
            </a:r>
            <a:r>
              <a:rPr lang="es-ES" sz="1400" dirty="0" err="1">
                <a:latin typeface="Aptos"/>
                <a:ea typeface="+mn-lt"/>
                <a:cs typeface="+mn-lt"/>
              </a:rPr>
              <a:t>will</a:t>
            </a:r>
            <a:r>
              <a:rPr lang="es-ES" sz="1400" dirty="0">
                <a:latin typeface="Aptos"/>
                <a:ea typeface="+mn-lt"/>
                <a:cs typeface="+mn-lt"/>
              </a:rPr>
              <a:t> continue </a:t>
            </a:r>
            <a:r>
              <a:rPr lang="es-ES" sz="1400" dirty="0" err="1">
                <a:latin typeface="Aptos"/>
                <a:ea typeface="+mn-lt"/>
                <a:cs typeface="+mn-lt"/>
              </a:rPr>
              <a:t>to</a:t>
            </a:r>
            <a:r>
              <a:rPr lang="es-ES" sz="1400" dirty="0">
                <a:latin typeface="Aptos"/>
                <a:ea typeface="+mn-lt"/>
                <a:cs typeface="+mn-lt"/>
              </a:rPr>
              <a:t> explore </a:t>
            </a:r>
            <a:r>
              <a:rPr lang="es-ES" sz="1400" dirty="0" err="1">
                <a:latin typeface="Aptos"/>
                <a:ea typeface="+mn-lt"/>
                <a:cs typeface="+mn-lt"/>
              </a:rPr>
              <a:t>the</a:t>
            </a:r>
            <a:r>
              <a:rPr lang="es-ES" sz="1400" dirty="0">
                <a:latin typeface="Aptos"/>
                <a:ea typeface="+mn-lt"/>
                <a:cs typeface="+mn-lt"/>
              </a:rPr>
              <a:t> </a:t>
            </a:r>
            <a:r>
              <a:rPr lang="es-ES" sz="1400" dirty="0" err="1">
                <a:latin typeface="Aptos"/>
                <a:ea typeface="+mn-lt"/>
                <a:cs typeface="+mn-lt"/>
              </a:rPr>
              <a:t>city</a:t>
            </a:r>
            <a:r>
              <a:rPr lang="es-ES" sz="1400" dirty="0">
                <a:latin typeface="Aptos"/>
                <a:ea typeface="+mn-lt"/>
                <a:cs typeface="+mn-lt"/>
              </a:rPr>
              <a:t> </a:t>
            </a:r>
            <a:r>
              <a:rPr lang="es-ES" sz="1400" dirty="0" err="1">
                <a:latin typeface="Aptos"/>
                <a:ea typeface="+mn-lt"/>
                <a:cs typeface="+mn-lt"/>
              </a:rPr>
              <a:t>with</a:t>
            </a:r>
            <a:r>
              <a:rPr lang="es-ES" sz="1400" dirty="0">
                <a:latin typeface="Aptos"/>
                <a:ea typeface="+mn-lt"/>
                <a:cs typeface="+mn-lt"/>
              </a:rPr>
              <a:t> a short </a:t>
            </a:r>
            <a:r>
              <a:rPr lang="es-ES" sz="1400" dirty="0" err="1">
                <a:latin typeface="Aptos"/>
                <a:ea typeface="+mn-lt"/>
                <a:cs typeface="+mn-lt"/>
              </a:rPr>
              <a:t>walking</a:t>
            </a:r>
            <a:r>
              <a:rPr lang="es-ES" sz="1400" dirty="0">
                <a:latin typeface="Aptos"/>
                <a:ea typeface="+mn-lt"/>
                <a:cs typeface="+mn-lt"/>
              </a:rPr>
              <a:t> tour </a:t>
            </a:r>
            <a:r>
              <a:rPr lang="es-ES" sz="1400" dirty="0" err="1">
                <a:latin typeface="Aptos"/>
                <a:ea typeface="+mn-lt"/>
                <a:cs typeface="+mn-lt"/>
              </a:rPr>
              <a:t>that</a:t>
            </a:r>
            <a:r>
              <a:rPr lang="es-ES" sz="1400" dirty="0">
                <a:latin typeface="Aptos"/>
                <a:ea typeface="+mn-lt"/>
                <a:cs typeface="+mn-lt"/>
              </a:rPr>
              <a:t> </a:t>
            </a:r>
            <a:r>
              <a:rPr lang="es-ES" sz="1400" dirty="0" err="1">
                <a:latin typeface="Aptos"/>
                <a:ea typeface="+mn-lt"/>
                <a:cs typeface="+mn-lt"/>
              </a:rPr>
              <a:t>will</a:t>
            </a:r>
            <a:r>
              <a:rPr lang="es-ES" sz="1400" dirty="0">
                <a:latin typeface="Aptos"/>
                <a:ea typeface="+mn-lt"/>
                <a:cs typeface="+mn-lt"/>
              </a:rPr>
              <a:t> lead </a:t>
            </a:r>
            <a:r>
              <a:rPr lang="es-ES" sz="1400" dirty="0" err="1">
                <a:latin typeface="Aptos"/>
                <a:ea typeface="+mn-lt"/>
                <a:cs typeface="+mn-lt"/>
              </a:rPr>
              <a:t>us</a:t>
            </a:r>
            <a:r>
              <a:rPr lang="es-ES" sz="1400" dirty="0">
                <a:latin typeface="Aptos"/>
                <a:ea typeface="+mn-lt"/>
                <a:cs typeface="+mn-lt"/>
              </a:rPr>
              <a:t> </a:t>
            </a:r>
            <a:r>
              <a:rPr lang="es-ES" sz="1400" dirty="0" err="1">
                <a:latin typeface="Aptos"/>
                <a:ea typeface="+mn-lt"/>
                <a:cs typeface="+mn-lt"/>
              </a:rPr>
              <a:t>to</a:t>
            </a:r>
            <a:r>
              <a:rPr lang="es-ES" sz="1400" dirty="0">
                <a:latin typeface="Aptos"/>
                <a:ea typeface="+mn-lt"/>
                <a:cs typeface="+mn-lt"/>
              </a:rPr>
              <a:t> </a:t>
            </a:r>
            <a:r>
              <a:rPr lang="es-ES" sz="1400" dirty="0" err="1">
                <a:latin typeface="Aptos"/>
                <a:ea typeface="+mn-lt"/>
                <a:cs typeface="+mn-lt"/>
              </a:rPr>
              <a:t>one</a:t>
            </a:r>
            <a:r>
              <a:rPr lang="es-ES" sz="1400" dirty="0">
                <a:latin typeface="Aptos"/>
                <a:ea typeface="+mn-lt"/>
                <a:cs typeface="+mn-lt"/>
              </a:rPr>
              <a:t> </a:t>
            </a:r>
            <a:r>
              <a:rPr lang="es-ES" sz="1400" dirty="0" err="1">
                <a:latin typeface="Aptos"/>
                <a:ea typeface="+mn-lt"/>
                <a:cs typeface="+mn-lt"/>
              </a:rPr>
              <a:t>of</a:t>
            </a:r>
            <a:r>
              <a:rPr lang="es-ES" sz="1400" dirty="0">
                <a:latin typeface="Aptos"/>
                <a:ea typeface="+mn-lt"/>
                <a:cs typeface="+mn-lt"/>
              </a:rPr>
              <a:t> </a:t>
            </a:r>
            <a:r>
              <a:rPr lang="es-ES" sz="1400" dirty="0" err="1">
                <a:latin typeface="Aptos"/>
                <a:ea typeface="+mn-lt"/>
                <a:cs typeface="+mn-lt"/>
              </a:rPr>
              <a:t>Madrid's</a:t>
            </a:r>
            <a:r>
              <a:rPr lang="es-ES" sz="1400" dirty="0">
                <a:latin typeface="Aptos"/>
                <a:ea typeface="+mn-lt"/>
                <a:cs typeface="+mn-lt"/>
              </a:rPr>
              <a:t> </a:t>
            </a:r>
            <a:r>
              <a:rPr lang="es-ES" sz="1400" dirty="0" err="1">
                <a:latin typeface="Aptos"/>
                <a:ea typeface="+mn-lt"/>
                <a:cs typeface="+mn-lt"/>
              </a:rPr>
              <a:t>iconic</a:t>
            </a:r>
            <a:r>
              <a:rPr lang="es-ES" sz="1400" dirty="0">
                <a:latin typeface="Aptos"/>
                <a:ea typeface="+mn-lt"/>
                <a:cs typeface="+mn-lt"/>
              </a:rPr>
              <a:t> restaurant </a:t>
            </a:r>
            <a:r>
              <a:rPr lang="es-ES" sz="1400" dirty="0" err="1">
                <a:latin typeface="Aptos"/>
                <a:ea typeface="+mn-lt"/>
                <a:cs typeface="+mn-lt"/>
              </a:rPr>
              <a:t>to</a:t>
            </a:r>
            <a:r>
              <a:rPr lang="es-ES" sz="1400" dirty="0">
                <a:latin typeface="Aptos"/>
                <a:ea typeface="+mn-lt"/>
                <a:cs typeface="+mn-lt"/>
              </a:rPr>
              <a:t> taste </a:t>
            </a:r>
            <a:r>
              <a:rPr lang="es-ES" sz="1400" dirty="0" err="1">
                <a:latin typeface="Aptos"/>
                <a:ea typeface="+mn-lt"/>
                <a:cs typeface="+mn-lt"/>
              </a:rPr>
              <a:t>the</a:t>
            </a:r>
            <a:r>
              <a:rPr lang="es-ES" sz="1400" dirty="0">
                <a:latin typeface="Aptos"/>
                <a:ea typeface="+mn-lt"/>
                <a:cs typeface="+mn-lt"/>
              </a:rPr>
              <a:t> </a:t>
            </a:r>
            <a:r>
              <a:rPr lang="es-ES" sz="1400" dirty="0" err="1">
                <a:latin typeface="Aptos"/>
                <a:ea typeface="+mn-lt"/>
                <a:cs typeface="+mn-lt"/>
              </a:rPr>
              <a:t>Capital's</a:t>
            </a:r>
            <a:r>
              <a:rPr lang="es-ES" sz="1400" dirty="0">
                <a:latin typeface="Aptos"/>
                <a:ea typeface="+mn-lt"/>
                <a:cs typeface="+mn-lt"/>
              </a:rPr>
              <a:t> </a:t>
            </a:r>
            <a:r>
              <a:rPr lang="es-ES" sz="1400" dirty="0" err="1">
                <a:latin typeface="Aptos"/>
                <a:ea typeface="+mn-lt"/>
                <a:cs typeface="+mn-lt"/>
              </a:rPr>
              <a:t>classical</a:t>
            </a:r>
            <a:r>
              <a:rPr lang="es-ES" sz="1400" dirty="0">
                <a:latin typeface="Aptos"/>
                <a:ea typeface="+mn-lt"/>
                <a:cs typeface="+mn-lt"/>
              </a:rPr>
              <a:t> </a:t>
            </a:r>
            <a:r>
              <a:rPr lang="es-ES" sz="1400" dirty="0" err="1">
                <a:latin typeface="Aptos"/>
                <a:ea typeface="+mn-lt"/>
                <a:cs typeface="+mn-lt"/>
              </a:rPr>
              <a:t>dish</a:t>
            </a:r>
            <a:r>
              <a:rPr lang="es-ES" sz="1400" dirty="0">
                <a:latin typeface="Aptos"/>
                <a:ea typeface="+mn-lt"/>
                <a:cs typeface="+mn-lt"/>
              </a:rPr>
              <a:t>: </a:t>
            </a:r>
            <a:r>
              <a:rPr lang="es-ES" sz="1400" dirty="0" err="1">
                <a:latin typeface="Aptos"/>
                <a:ea typeface="+mn-lt"/>
                <a:cs typeface="+mn-lt"/>
              </a:rPr>
              <a:t>the</a:t>
            </a:r>
            <a:r>
              <a:rPr lang="es-ES" sz="1400" dirty="0">
                <a:latin typeface="Aptos"/>
                <a:ea typeface="+mn-lt"/>
                <a:cs typeface="+mn-lt"/>
              </a:rPr>
              <a:t> cocido Madrileño.</a:t>
            </a:r>
          </a:p>
          <a:p>
            <a:r>
              <a:rPr lang="es-ES" sz="1400" dirty="0"/>
              <a:t>In </a:t>
            </a:r>
            <a:r>
              <a:rPr lang="es-ES" sz="1400" dirty="0" err="1"/>
              <a:t>the</a:t>
            </a:r>
            <a:r>
              <a:rPr lang="es-ES" sz="1400" dirty="0"/>
              <a:t> </a:t>
            </a:r>
            <a:r>
              <a:rPr lang="es-ES" sz="1400" dirty="0" err="1"/>
              <a:t>evening</a:t>
            </a:r>
            <a:r>
              <a:rPr lang="es-ES" sz="1400" dirty="0"/>
              <a:t>, </a:t>
            </a:r>
            <a:r>
              <a:rPr lang="es-ES" sz="1400" dirty="0" err="1"/>
              <a:t>we</a:t>
            </a:r>
            <a:r>
              <a:rPr lang="es-ES" sz="1400" dirty="0"/>
              <a:t> </a:t>
            </a:r>
            <a:r>
              <a:rPr lang="es-ES" sz="1400" dirty="0" err="1"/>
              <a:t>will</a:t>
            </a:r>
            <a:r>
              <a:rPr lang="es-ES" sz="1400" dirty="0"/>
              <a:t> </a:t>
            </a:r>
            <a:r>
              <a:rPr lang="es-ES" sz="1400" dirty="0" err="1"/>
              <a:t>travel</a:t>
            </a:r>
            <a:r>
              <a:rPr lang="es-ES" sz="1400" dirty="0"/>
              <a:t> </a:t>
            </a:r>
            <a:r>
              <a:rPr lang="es-ES" sz="1400" dirty="0" err="1"/>
              <a:t>from</a:t>
            </a:r>
            <a:r>
              <a:rPr lang="es-ES" sz="1400" dirty="0"/>
              <a:t> </a:t>
            </a:r>
            <a:r>
              <a:rPr lang="es-ES" sz="1400" dirty="0" err="1"/>
              <a:t>past</a:t>
            </a:r>
            <a:r>
              <a:rPr lang="es-ES" sz="1400" dirty="0"/>
              <a:t> </a:t>
            </a:r>
            <a:r>
              <a:rPr lang="es-ES" sz="1400" dirty="0" err="1"/>
              <a:t>to</a:t>
            </a:r>
            <a:r>
              <a:rPr lang="es-ES" sz="1400" dirty="0"/>
              <a:t> future </a:t>
            </a:r>
            <a:r>
              <a:rPr lang="es-ES" sz="1400" dirty="0" err="1"/>
              <a:t>with</a:t>
            </a:r>
            <a:r>
              <a:rPr lang="es-ES" sz="1400" dirty="0"/>
              <a:t> a </a:t>
            </a:r>
            <a:r>
              <a:rPr lang="es-ES" sz="1400" dirty="0" err="1"/>
              <a:t>gastronomic</a:t>
            </a:r>
            <a:r>
              <a:rPr lang="es-ES" sz="1400" dirty="0"/>
              <a:t> </a:t>
            </a:r>
            <a:r>
              <a:rPr lang="es-ES" sz="1400" dirty="0" err="1"/>
              <a:t>dinner</a:t>
            </a:r>
            <a:r>
              <a:rPr lang="es-ES" sz="1400" dirty="0"/>
              <a:t> in Madrid </a:t>
            </a:r>
            <a:r>
              <a:rPr lang="es-ES" sz="1400" dirty="0" err="1"/>
              <a:t>must</a:t>
            </a:r>
            <a:r>
              <a:rPr lang="es-ES" sz="1400" dirty="0"/>
              <a:t> </a:t>
            </a:r>
            <a:r>
              <a:rPr lang="es-ES" sz="1400" dirty="0" err="1"/>
              <a:t>see</a:t>
            </a:r>
            <a:r>
              <a:rPr lang="es-ES" sz="1400" dirty="0"/>
              <a:t> restaurant </a:t>
            </a:r>
            <a:r>
              <a:rPr lang="es-ES" sz="1400" dirty="0" err="1"/>
              <a:t>featuring</a:t>
            </a:r>
            <a:r>
              <a:rPr lang="es-ES" sz="1400" dirty="0"/>
              <a:t> </a:t>
            </a:r>
            <a:r>
              <a:rPr lang="es-ES" sz="1400" dirty="0">
                <a:ea typeface="+mn-lt"/>
                <a:cs typeface="+mn-lt"/>
              </a:rPr>
              <a:t>a </a:t>
            </a:r>
            <a:r>
              <a:rPr lang="es-ES" sz="1400" b="1" dirty="0" err="1">
                <a:ea typeface="+mn-lt"/>
                <a:cs typeface="+mn-lt"/>
              </a:rPr>
              <a:t>rooftop</a:t>
            </a:r>
            <a:r>
              <a:rPr lang="es-ES" sz="1400" dirty="0">
                <a:ea typeface="+mn-lt"/>
                <a:cs typeface="+mn-lt"/>
              </a:rPr>
              <a:t> </a:t>
            </a:r>
            <a:r>
              <a:rPr lang="es-ES" sz="1400" dirty="0" err="1">
                <a:ea typeface="+mn-lt"/>
                <a:cs typeface="+mn-lt"/>
              </a:rPr>
              <a:t>with</a:t>
            </a:r>
            <a:r>
              <a:rPr lang="es-ES" sz="1400" dirty="0">
                <a:ea typeface="+mn-lt"/>
                <a:cs typeface="+mn-lt"/>
              </a:rPr>
              <a:t> a </a:t>
            </a:r>
            <a:r>
              <a:rPr lang="es-ES" sz="1400" b="1" dirty="0">
                <a:ea typeface="+mn-lt"/>
                <a:cs typeface="+mn-lt"/>
              </a:rPr>
              <a:t>retractable dome</a:t>
            </a:r>
            <a:r>
              <a:rPr lang="es-ES" sz="1400" dirty="0">
                <a:ea typeface="+mn-lt"/>
                <a:cs typeface="+mn-lt"/>
              </a:rPr>
              <a:t>, </a:t>
            </a:r>
            <a:r>
              <a:rPr lang="es-ES" sz="1400" dirty="0" err="1">
                <a:ea typeface="+mn-lt"/>
                <a:cs typeface="+mn-lt"/>
              </a:rPr>
              <a:t>where</a:t>
            </a:r>
            <a:r>
              <a:rPr lang="es-ES" sz="1400" dirty="0">
                <a:ea typeface="+mn-lt"/>
                <a:cs typeface="+mn-lt"/>
              </a:rPr>
              <a:t> </a:t>
            </a:r>
            <a:r>
              <a:rPr lang="es-ES" sz="1400" dirty="0" err="1">
                <a:ea typeface="+mn-lt"/>
                <a:cs typeface="+mn-lt"/>
              </a:rPr>
              <a:t>you</a:t>
            </a:r>
            <a:r>
              <a:rPr lang="es-ES" sz="1400" dirty="0">
                <a:ea typeface="+mn-lt"/>
                <a:cs typeface="+mn-lt"/>
              </a:rPr>
              <a:t> can </a:t>
            </a:r>
            <a:r>
              <a:rPr lang="es-ES" sz="1400" dirty="0" err="1">
                <a:ea typeface="+mn-lt"/>
                <a:cs typeface="+mn-lt"/>
              </a:rPr>
              <a:t>almost</a:t>
            </a:r>
            <a:r>
              <a:rPr lang="es-ES" sz="1400" dirty="0">
                <a:ea typeface="+mn-lt"/>
                <a:cs typeface="+mn-lt"/>
              </a:rPr>
              <a:t> </a:t>
            </a:r>
            <a:r>
              <a:rPr lang="es-ES" sz="1400" dirty="0" err="1">
                <a:ea typeface="+mn-lt"/>
                <a:cs typeface="+mn-lt"/>
              </a:rPr>
              <a:t>touch</a:t>
            </a:r>
            <a:r>
              <a:rPr lang="es-ES" sz="1400" dirty="0">
                <a:ea typeface="+mn-lt"/>
                <a:cs typeface="+mn-lt"/>
              </a:rPr>
              <a:t> </a:t>
            </a:r>
            <a:r>
              <a:rPr lang="es-ES" sz="1400" dirty="0" err="1">
                <a:ea typeface="+mn-lt"/>
                <a:cs typeface="+mn-lt"/>
              </a:rPr>
              <a:t>the</a:t>
            </a:r>
            <a:r>
              <a:rPr lang="es-ES" sz="1400" dirty="0">
                <a:ea typeface="+mn-lt"/>
                <a:cs typeface="+mn-lt"/>
              </a:rPr>
              <a:t> </a:t>
            </a:r>
            <a:r>
              <a:rPr lang="es-ES" sz="1400" dirty="0" err="1">
                <a:ea typeface="+mn-lt"/>
                <a:cs typeface="+mn-lt"/>
              </a:rPr>
              <a:t>stars</a:t>
            </a:r>
            <a:r>
              <a:rPr lang="es-ES" sz="1400" dirty="0">
                <a:ea typeface="+mn-lt"/>
                <a:cs typeface="+mn-lt"/>
              </a:rPr>
              <a:t> </a:t>
            </a:r>
            <a:r>
              <a:rPr lang="es-ES" sz="1400" dirty="0" err="1">
                <a:ea typeface="+mn-lt"/>
                <a:cs typeface="+mn-lt"/>
              </a:rPr>
              <a:t>of</a:t>
            </a:r>
            <a:r>
              <a:rPr lang="es-ES" sz="1400" dirty="0">
                <a:ea typeface="+mn-lt"/>
                <a:cs typeface="+mn-lt"/>
              </a:rPr>
              <a:t> </a:t>
            </a:r>
            <a:r>
              <a:rPr lang="es-ES" sz="1400" dirty="0" err="1">
                <a:ea typeface="+mn-lt"/>
                <a:cs typeface="+mn-lt"/>
              </a:rPr>
              <a:t>the</a:t>
            </a:r>
            <a:r>
              <a:rPr lang="es-ES" sz="1400" dirty="0">
                <a:ea typeface="+mn-lt"/>
                <a:cs typeface="+mn-lt"/>
              </a:rPr>
              <a:t> capital </a:t>
            </a:r>
            <a:r>
              <a:rPr lang="es-ES" sz="1400" dirty="0" err="1">
                <a:ea typeface="+mn-lt"/>
                <a:cs typeface="+mn-lt"/>
              </a:rPr>
              <a:t>or</a:t>
            </a:r>
            <a:r>
              <a:rPr lang="es-ES" sz="1400" dirty="0">
                <a:ea typeface="+mn-lt"/>
                <a:cs typeface="+mn-lt"/>
              </a:rPr>
              <a:t> </a:t>
            </a:r>
            <a:r>
              <a:rPr lang="es-ES" sz="1400" dirty="0" err="1">
                <a:ea typeface="+mn-lt"/>
                <a:cs typeface="+mn-lt"/>
              </a:rPr>
              <a:t>take</a:t>
            </a:r>
            <a:r>
              <a:rPr lang="es-ES" sz="1400" dirty="0">
                <a:ea typeface="+mn-lt"/>
                <a:cs typeface="+mn-lt"/>
              </a:rPr>
              <a:t> a </a:t>
            </a:r>
            <a:r>
              <a:rPr lang="es-ES" sz="1400" b="1" dirty="0" err="1">
                <a:ea typeface="+mn-lt"/>
                <a:cs typeface="+mn-lt"/>
              </a:rPr>
              <a:t>high-definition</a:t>
            </a:r>
            <a:r>
              <a:rPr lang="es-ES" sz="1400" b="1" dirty="0">
                <a:ea typeface="+mn-lt"/>
                <a:cs typeface="+mn-lt"/>
              </a:rPr>
              <a:t> virtual tour</a:t>
            </a:r>
            <a:endParaRPr lang="es-ES" sz="1400" dirty="0"/>
          </a:p>
          <a:p>
            <a:endParaRPr lang="es-ES"/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26E29ED7-A267-8A98-5BBD-E892FAD2EA8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9695" y="182678"/>
            <a:ext cx="2052748" cy="642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370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8E4741A-2A2C-3272-82F1-37A7DEED0C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B43B9CA2-4B31-4ACD-9A9F-B8E6C64203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5F812A3-EFEA-62F1-259E-6657CB2C836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9653" r="9779"/>
          <a:stretch/>
        </p:blipFill>
        <p:spPr>
          <a:xfrm>
            <a:off x="8529321" y="10"/>
            <a:ext cx="3662680" cy="3401558"/>
          </a:xfrm>
          <a:custGeom>
            <a:avLst/>
            <a:gdLst/>
            <a:ahLst/>
            <a:cxnLst/>
            <a:rect l="l" t="t" r="r" b="b"/>
            <a:pathLst>
              <a:path w="3662680" h="3401568">
                <a:moveTo>
                  <a:pt x="0" y="0"/>
                </a:moveTo>
                <a:lnTo>
                  <a:pt x="3662680" y="0"/>
                </a:lnTo>
                <a:lnTo>
                  <a:pt x="3662680" y="3401568"/>
                </a:lnTo>
                <a:lnTo>
                  <a:pt x="774527" y="3401568"/>
                </a:lnTo>
                <a:lnTo>
                  <a:pt x="769892" y="3133175"/>
                </a:lnTo>
                <a:cubicBezTo>
                  <a:pt x="732577" y="2055441"/>
                  <a:pt x="492520" y="1056020"/>
                  <a:pt x="104445" y="215033"/>
                </a:cubicBezTo>
                <a:close/>
              </a:path>
            </a:pathLst>
          </a:cu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F710B058-324E-968F-6F88-8F0774D3B73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354" r="4851" b="4"/>
          <a:stretch/>
        </p:blipFill>
        <p:spPr>
          <a:xfrm>
            <a:off x="5115314" y="10"/>
            <a:ext cx="4118110" cy="3401558"/>
          </a:xfrm>
          <a:custGeom>
            <a:avLst/>
            <a:gdLst/>
            <a:ahLst/>
            <a:cxnLst/>
            <a:rect l="l" t="t" r="r" b="b"/>
            <a:pathLst>
              <a:path w="4118110" h="3401568">
                <a:moveTo>
                  <a:pt x="0" y="0"/>
                </a:moveTo>
                <a:lnTo>
                  <a:pt x="3343575" y="0"/>
                </a:lnTo>
                <a:lnTo>
                  <a:pt x="3448028" y="215050"/>
                </a:lnTo>
                <a:cubicBezTo>
                  <a:pt x="3836103" y="1056037"/>
                  <a:pt x="4076161" y="2055458"/>
                  <a:pt x="4113475" y="3133192"/>
                </a:cubicBezTo>
                <a:lnTo>
                  <a:pt x="4118110" y="3401568"/>
                </a:lnTo>
                <a:lnTo>
                  <a:pt x="801224" y="3401568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7" name="Imagen 6" descr="Vista aérea de una ciudad con río&#10;&#10;El contenido generado por inteligencia artificial puede ser incorrecto.">
            <a:extLst>
              <a:ext uri="{FF2B5EF4-FFF2-40B4-BE49-F238E27FC236}">
                <a16:creationId xmlns:a16="http://schemas.microsoft.com/office/drawing/2014/main" id="{B54562FE-0465-2C70-569B-5641B3D51CC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3902" r="-1" b="-1"/>
          <a:stretch/>
        </p:blipFill>
        <p:spPr>
          <a:xfrm>
            <a:off x="5168353" y="3456432"/>
            <a:ext cx="7023646" cy="3401568"/>
          </a:xfrm>
          <a:custGeom>
            <a:avLst/>
            <a:gdLst/>
            <a:ahLst/>
            <a:cxnLst/>
            <a:rect l="l" t="t" r="r" b="b"/>
            <a:pathLst>
              <a:path w="7023646" h="3401568">
                <a:moveTo>
                  <a:pt x="749132" y="0"/>
                </a:moveTo>
                <a:lnTo>
                  <a:pt x="7023646" y="0"/>
                </a:lnTo>
                <a:lnTo>
                  <a:pt x="7023646" y="3401568"/>
                </a:lnTo>
                <a:lnTo>
                  <a:pt x="0" y="3401568"/>
                </a:lnTo>
                <a:lnTo>
                  <a:pt x="79008" y="3238906"/>
                </a:lnTo>
                <a:cubicBezTo>
                  <a:pt x="502362" y="2321466"/>
                  <a:pt x="749563" y="1215476"/>
                  <a:pt x="749563" y="24956"/>
                </a:cubicBezTo>
                <a:close/>
              </a:path>
            </a:pathLst>
          </a:custGeom>
        </p:spPr>
      </p:pic>
      <p:sp useBgFill="1">
        <p:nvSpPr>
          <p:cNvPr id="53" name="Freeform: Shape 52">
            <a:extLst>
              <a:ext uri="{FF2B5EF4-FFF2-40B4-BE49-F238E27FC236}">
                <a16:creationId xmlns:a16="http://schemas.microsoft.com/office/drawing/2014/main" id="{33F94DB1-BC5D-454D-845C-7BA3A1F46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32965" cy="6858000"/>
          </a:xfrm>
          <a:custGeom>
            <a:avLst/>
            <a:gdLst>
              <a:gd name="connsiteX0" fmla="*/ 0 w 5932965"/>
              <a:gd name="connsiteY0" fmla="*/ 0 h 6858000"/>
              <a:gd name="connsiteX1" fmla="*/ 5140363 w 5932965"/>
              <a:gd name="connsiteY1" fmla="*/ 0 h 6858000"/>
              <a:gd name="connsiteX2" fmla="*/ 5152943 w 5932965"/>
              <a:gd name="connsiteY2" fmla="*/ 23550 h 6858000"/>
              <a:gd name="connsiteX3" fmla="*/ 5932965 w 5932965"/>
              <a:gd name="connsiteY3" fmla="*/ 3479505 h 6858000"/>
              <a:gd name="connsiteX4" fmla="*/ 5262410 w 5932965"/>
              <a:gd name="connsiteY4" fmla="*/ 6708999 h 6858000"/>
              <a:gd name="connsiteX5" fmla="*/ 5190385 w 5932965"/>
              <a:gd name="connsiteY5" fmla="*/ 6858000 h 6858000"/>
              <a:gd name="connsiteX6" fmla="*/ 0 w 593296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32965" h="6858000">
                <a:moveTo>
                  <a:pt x="0" y="0"/>
                </a:moveTo>
                <a:lnTo>
                  <a:pt x="5140363" y="0"/>
                </a:lnTo>
                <a:lnTo>
                  <a:pt x="5152943" y="23550"/>
                </a:lnTo>
                <a:cubicBezTo>
                  <a:pt x="5642847" y="987256"/>
                  <a:pt x="5932965" y="2183538"/>
                  <a:pt x="5932965" y="3479505"/>
                </a:cubicBezTo>
                <a:cubicBezTo>
                  <a:pt x="5932965" y="4675783"/>
                  <a:pt x="5685764" y="5787121"/>
                  <a:pt x="5262410" y="6708999"/>
                </a:cubicBezTo>
                <a:lnTo>
                  <a:pt x="519038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55" name="Freeform: Shape 54">
            <a:extLst>
              <a:ext uri="{FF2B5EF4-FFF2-40B4-BE49-F238E27FC236}">
                <a16:creationId xmlns:a16="http://schemas.microsoft.com/office/drawing/2014/main" id="{5676B86F-860B-4586-BCAA-C0650C09B7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22333" cy="6858000"/>
          </a:xfrm>
          <a:custGeom>
            <a:avLst/>
            <a:gdLst>
              <a:gd name="connsiteX0" fmla="*/ 0 w 5922333"/>
              <a:gd name="connsiteY0" fmla="*/ 0 h 6858000"/>
              <a:gd name="connsiteX1" fmla="*/ 5129731 w 5922333"/>
              <a:gd name="connsiteY1" fmla="*/ 0 h 6858000"/>
              <a:gd name="connsiteX2" fmla="*/ 5142311 w 5922333"/>
              <a:gd name="connsiteY2" fmla="*/ 23550 h 6858000"/>
              <a:gd name="connsiteX3" fmla="*/ 5922333 w 5922333"/>
              <a:gd name="connsiteY3" fmla="*/ 3479505 h 6858000"/>
              <a:gd name="connsiteX4" fmla="*/ 5251778 w 5922333"/>
              <a:gd name="connsiteY4" fmla="*/ 6708999 h 6858000"/>
              <a:gd name="connsiteX5" fmla="*/ 5179753 w 5922333"/>
              <a:gd name="connsiteY5" fmla="*/ 6858000 h 6858000"/>
              <a:gd name="connsiteX6" fmla="*/ 0 w 592233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22333" h="6858000">
                <a:moveTo>
                  <a:pt x="0" y="0"/>
                </a:moveTo>
                <a:lnTo>
                  <a:pt x="5129731" y="0"/>
                </a:lnTo>
                <a:lnTo>
                  <a:pt x="5142311" y="23550"/>
                </a:lnTo>
                <a:cubicBezTo>
                  <a:pt x="5632215" y="987256"/>
                  <a:pt x="5922333" y="2183538"/>
                  <a:pt x="5922333" y="3479505"/>
                </a:cubicBezTo>
                <a:cubicBezTo>
                  <a:pt x="5922333" y="4675783"/>
                  <a:pt x="5675132" y="5787121"/>
                  <a:pt x="5251778" y="6708999"/>
                </a:cubicBezTo>
                <a:lnTo>
                  <a:pt x="5179753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1C3FC4D-669B-4921-C025-52550C23D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685800"/>
            <a:ext cx="4922338" cy="1325563"/>
          </a:xfrm>
        </p:spPr>
        <p:txBody>
          <a:bodyPr>
            <a:normAutofit/>
          </a:bodyPr>
          <a:lstStyle/>
          <a:p>
            <a:r>
              <a:rPr lang="es-ES" sz="3100"/>
              <a:t>DAY 3: </a:t>
            </a:r>
            <a:r>
              <a:rPr lang="es-ES" sz="3100">
                <a:ea typeface="+mj-lt"/>
                <a:cs typeface="+mj-lt"/>
              </a:rPr>
              <a:t>Toledo, the city of the </a:t>
            </a:r>
            <a:br>
              <a:rPr lang="en-US" sz="3100"/>
            </a:br>
            <a:r>
              <a:rPr lang="es-ES" sz="3100">
                <a:ea typeface="+mj-lt"/>
                <a:cs typeface="+mj-lt"/>
              </a:rPr>
              <a:t>3 cultures </a:t>
            </a:r>
            <a:endParaRPr lang="es-ES" sz="310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8C818ED5-2F56-4171-9445-3AA4F4462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16867"/>
            <a:ext cx="128016" cy="65390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E74FCE8-866C-4AFA-B45C-FACE2A609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1" y="2089941"/>
            <a:ext cx="4970439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5659F8A-96DE-F988-91F7-FF92E80598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2514600"/>
            <a:ext cx="4922338" cy="3666744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s-ES" sz="1400" dirty="0">
                <a:latin typeface="+mj-lt"/>
                <a:ea typeface="+mj-ea"/>
                <a:cs typeface="+mj-cs"/>
              </a:rPr>
              <a:t>After </a:t>
            </a:r>
            <a:r>
              <a:rPr lang="es-ES" sz="1400" err="1">
                <a:latin typeface="+mj-lt"/>
                <a:ea typeface="+mj-ea"/>
                <a:cs typeface="+mj-cs"/>
              </a:rPr>
              <a:t>breakfast</a:t>
            </a:r>
            <a:r>
              <a:rPr lang="es-ES" sz="1400" dirty="0">
                <a:latin typeface="+mj-lt"/>
                <a:ea typeface="+mj-ea"/>
                <a:cs typeface="+mj-cs"/>
              </a:rPr>
              <a:t>, </a:t>
            </a:r>
            <a:r>
              <a:rPr lang="es-ES" sz="1400" err="1">
                <a:latin typeface="+mj-lt"/>
                <a:ea typeface="+mj-ea"/>
                <a:cs typeface="+mj-cs"/>
              </a:rPr>
              <a:t>we</a:t>
            </a:r>
            <a:r>
              <a:rPr lang="es-ES" sz="1400" dirty="0">
                <a:latin typeface="+mj-lt"/>
                <a:ea typeface="+mj-ea"/>
                <a:cs typeface="+mj-cs"/>
              </a:rPr>
              <a:t> </a:t>
            </a:r>
            <a:r>
              <a:rPr lang="es-ES" sz="1400" err="1">
                <a:latin typeface="+mj-lt"/>
                <a:ea typeface="+mj-ea"/>
                <a:cs typeface="+mj-cs"/>
              </a:rPr>
              <a:t>will</a:t>
            </a:r>
            <a:r>
              <a:rPr lang="es-ES" sz="1400" dirty="0">
                <a:latin typeface="+mj-lt"/>
                <a:ea typeface="+mj-ea"/>
                <a:cs typeface="+mj-cs"/>
              </a:rPr>
              <a:t> </a:t>
            </a:r>
            <a:r>
              <a:rPr lang="es-ES" sz="1400" err="1">
                <a:latin typeface="+mj-lt"/>
                <a:ea typeface="+mj-ea"/>
                <a:cs typeface="+mj-cs"/>
              </a:rPr>
              <a:t>embark</a:t>
            </a:r>
            <a:r>
              <a:rPr lang="es-ES" sz="1400" dirty="0">
                <a:latin typeface="+mj-lt"/>
                <a:ea typeface="+mj-ea"/>
                <a:cs typeface="+mj-cs"/>
              </a:rPr>
              <a:t> </a:t>
            </a:r>
            <a:r>
              <a:rPr lang="es-ES" sz="1400" err="1">
                <a:latin typeface="+mj-lt"/>
                <a:ea typeface="+mj-ea"/>
                <a:cs typeface="+mj-cs"/>
              </a:rPr>
              <a:t>on</a:t>
            </a:r>
            <a:r>
              <a:rPr lang="es-ES" sz="1400" dirty="0">
                <a:latin typeface="+mj-lt"/>
                <a:ea typeface="+mj-ea"/>
                <a:cs typeface="+mj-cs"/>
              </a:rPr>
              <a:t> a </a:t>
            </a:r>
            <a:r>
              <a:rPr lang="es-ES" sz="1400" err="1">
                <a:latin typeface="+mj-lt"/>
                <a:ea typeface="+mj-ea"/>
                <a:cs typeface="+mj-cs"/>
              </a:rPr>
              <a:t>day</a:t>
            </a:r>
            <a:r>
              <a:rPr lang="es-ES" sz="1400" dirty="0">
                <a:latin typeface="+mj-lt"/>
                <a:ea typeface="+mj-ea"/>
                <a:cs typeface="+mj-cs"/>
              </a:rPr>
              <a:t> </a:t>
            </a:r>
            <a:r>
              <a:rPr lang="es-ES" sz="1400" err="1">
                <a:latin typeface="+mj-lt"/>
                <a:ea typeface="+mj-ea"/>
                <a:cs typeface="+mj-cs"/>
              </a:rPr>
              <a:t>excursion</a:t>
            </a:r>
            <a:r>
              <a:rPr lang="es-ES" sz="1400" dirty="0">
                <a:latin typeface="+mj-lt"/>
                <a:ea typeface="+mj-ea"/>
                <a:cs typeface="+mj-cs"/>
              </a:rPr>
              <a:t> </a:t>
            </a:r>
            <a:r>
              <a:rPr lang="es-ES" sz="1400" err="1">
                <a:latin typeface="+mj-lt"/>
                <a:ea typeface="+mj-ea"/>
                <a:cs typeface="+mj-cs"/>
              </a:rPr>
              <a:t>to</a:t>
            </a:r>
            <a:r>
              <a:rPr lang="es-ES" sz="1400" dirty="0">
                <a:latin typeface="+mj-lt"/>
                <a:ea typeface="+mj-ea"/>
                <a:cs typeface="+mj-cs"/>
              </a:rPr>
              <a:t> Toledo,  </a:t>
            </a:r>
            <a:r>
              <a:rPr lang="es-ES" sz="1400" dirty="0">
                <a:latin typeface="Aptos Display"/>
                <a:ea typeface="+mn-lt"/>
                <a:cs typeface="+mn-lt"/>
              </a:rPr>
              <a:t>a </a:t>
            </a:r>
            <a:r>
              <a:rPr lang="es-ES" sz="1400" err="1">
                <a:latin typeface="Aptos Display"/>
                <a:ea typeface="+mn-lt"/>
                <a:cs typeface="+mn-lt"/>
              </a:rPr>
              <a:t>stunning</a:t>
            </a:r>
            <a:r>
              <a:rPr lang="es-ES" sz="1400" dirty="0">
                <a:latin typeface="Aptos Display"/>
                <a:ea typeface="+mn-lt"/>
                <a:cs typeface="+mn-lt"/>
              </a:rPr>
              <a:t> UNESCO </a:t>
            </a:r>
            <a:r>
              <a:rPr lang="es-ES" sz="1400" err="1">
                <a:latin typeface="Aptos Display"/>
                <a:ea typeface="+mn-lt"/>
                <a:cs typeface="+mn-lt"/>
              </a:rPr>
              <a:t>World</a:t>
            </a:r>
            <a:r>
              <a:rPr lang="es-ES" sz="1400" dirty="0">
                <a:latin typeface="Aptos Display"/>
                <a:ea typeface="+mn-lt"/>
                <a:cs typeface="+mn-lt"/>
              </a:rPr>
              <a:t> </a:t>
            </a:r>
            <a:r>
              <a:rPr lang="es-ES" sz="1400" err="1">
                <a:latin typeface="Aptos Display"/>
                <a:ea typeface="+mn-lt"/>
                <a:cs typeface="+mn-lt"/>
              </a:rPr>
              <a:t>Heritage</a:t>
            </a:r>
            <a:r>
              <a:rPr lang="es-ES" sz="1400" dirty="0">
                <a:latin typeface="Aptos Display"/>
                <a:ea typeface="+mn-lt"/>
                <a:cs typeface="+mn-lt"/>
              </a:rPr>
              <a:t> </a:t>
            </a:r>
            <a:r>
              <a:rPr lang="es-ES" sz="1400" err="1">
                <a:latin typeface="Aptos Display"/>
                <a:ea typeface="+mn-lt"/>
                <a:cs typeface="+mn-lt"/>
              </a:rPr>
              <a:t>city</a:t>
            </a:r>
            <a:r>
              <a:rPr lang="es-ES" sz="1400" dirty="0">
                <a:latin typeface="Aptos Display"/>
                <a:ea typeface="+mn-lt"/>
                <a:cs typeface="+mn-lt"/>
              </a:rPr>
              <a:t> </a:t>
            </a:r>
            <a:r>
              <a:rPr lang="es-ES" sz="1400" err="1">
                <a:latin typeface="Aptos Display"/>
                <a:ea typeface="+mn-lt"/>
                <a:cs typeface="+mn-lt"/>
              </a:rPr>
              <a:t>where</a:t>
            </a:r>
            <a:r>
              <a:rPr lang="es-ES" sz="1400" dirty="0">
                <a:latin typeface="Aptos Display"/>
                <a:ea typeface="+mn-lt"/>
                <a:cs typeface="+mn-lt"/>
              </a:rPr>
              <a:t> </a:t>
            </a:r>
            <a:r>
              <a:rPr lang="es-ES" sz="1400" b="1" dirty="0">
                <a:latin typeface="Aptos Display"/>
                <a:ea typeface="+mn-lt"/>
                <a:cs typeface="+mn-lt"/>
              </a:rPr>
              <a:t>Christian, </a:t>
            </a:r>
            <a:r>
              <a:rPr lang="es-ES" sz="1400" b="1" err="1">
                <a:latin typeface="Aptos Display"/>
                <a:ea typeface="+mn-lt"/>
                <a:cs typeface="+mn-lt"/>
              </a:rPr>
              <a:t>Jewish</a:t>
            </a:r>
            <a:r>
              <a:rPr lang="es-ES" sz="1400" b="1" dirty="0">
                <a:latin typeface="Aptos Display"/>
                <a:ea typeface="+mn-lt"/>
                <a:cs typeface="+mn-lt"/>
              </a:rPr>
              <a:t>, and </a:t>
            </a:r>
            <a:r>
              <a:rPr lang="es-ES" sz="1400" b="1" err="1">
                <a:latin typeface="Aptos Display"/>
                <a:ea typeface="+mn-lt"/>
                <a:cs typeface="+mn-lt"/>
              </a:rPr>
              <a:t>Muslim</a:t>
            </a:r>
            <a:r>
              <a:rPr lang="es-ES" sz="1400" b="1" dirty="0">
                <a:latin typeface="Aptos Display"/>
                <a:ea typeface="+mn-lt"/>
                <a:cs typeface="+mn-lt"/>
              </a:rPr>
              <a:t> </a:t>
            </a:r>
            <a:r>
              <a:rPr lang="es-ES" sz="1400" b="1" err="1">
                <a:latin typeface="Aptos Display"/>
                <a:ea typeface="+mn-lt"/>
                <a:cs typeface="+mn-lt"/>
              </a:rPr>
              <a:t>influences</a:t>
            </a:r>
            <a:r>
              <a:rPr lang="es-ES" sz="1400" dirty="0">
                <a:latin typeface="Aptos Display"/>
                <a:ea typeface="+mn-lt"/>
                <a:cs typeface="+mn-lt"/>
              </a:rPr>
              <a:t> </a:t>
            </a:r>
            <a:r>
              <a:rPr lang="es-ES" sz="1400" err="1">
                <a:latin typeface="Aptos Display"/>
                <a:ea typeface="+mn-lt"/>
                <a:cs typeface="+mn-lt"/>
              </a:rPr>
              <a:t>blend</a:t>
            </a:r>
            <a:r>
              <a:rPr lang="es-ES" sz="1400" dirty="0">
                <a:latin typeface="Aptos Display"/>
                <a:ea typeface="+mn-lt"/>
                <a:cs typeface="+mn-lt"/>
              </a:rPr>
              <a:t> </a:t>
            </a:r>
            <a:r>
              <a:rPr lang="es-ES" sz="1400" err="1">
                <a:latin typeface="Aptos Display"/>
                <a:ea typeface="+mn-lt"/>
                <a:cs typeface="+mn-lt"/>
              </a:rPr>
              <a:t>seamlessly</a:t>
            </a:r>
            <a:r>
              <a:rPr lang="es-ES" sz="1400" dirty="0">
                <a:latin typeface="Aptos Display"/>
                <a:ea typeface="+mn-lt"/>
                <a:cs typeface="+mn-lt"/>
              </a:rPr>
              <a:t>. </a:t>
            </a:r>
            <a:r>
              <a:rPr lang="es-ES" sz="1400" err="1">
                <a:latin typeface="Aptos Display"/>
                <a:ea typeface="+mn-lt"/>
                <a:cs typeface="+mn-lt"/>
              </a:rPr>
              <a:t>Its</a:t>
            </a:r>
            <a:r>
              <a:rPr lang="es-ES" sz="1400" dirty="0">
                <a:latin typeface="Aptos Display"/>
                <a:ea typeface="+mn-lt"/>
                <a:cs typeface="+mn-lt"/>
              </a:rPr>
              <a:t> medieval </a:t>
            </a:r>
            <a:r>
              <a:rPr lang="es-ES" sz="1400" err="1">
                <a:latin typeface="Aptos Display"/>
                <a:ea typeface="+mn-lt"/>
                <a:cs typeface="+mn-lt"/>
              </a:rPr>
              <a:t>streets</a:t>
            </a:r>
            <a:r>
              <a:rPr lang="es-ES" sz="1400" dirty="0">
                <a:latin typeface="Aptos Display"/>
                <a:ea typeface="+mn-lt"/>
                <a:cs typeface="+mn-lt"/>
              </a:rPr>
              <a:t>, </a:t>
            </a:r>
            <a:r>
              <a:rPr lang="es-ES" sz="1400" err="1">
                <a:latin typeface="Aptos Display"/>
                <a:ea typeface="+mn-lt"/>
                <a:cs typeface="+mn-lt"/>
              </a:rPr>
              <a:t>majestic</a:t>
            </a:r>
            <a:r>
              <a:rPr lang="es-ES" sz="1400" dirty="0">
                <a:latin typeface="Aptos Display"/>
                <a:ea typeface="+mn-lt"/>
                <a:cs typeface="+mn-lt"/>
              </a:rPr>
              <a:t> </a:t>
            </a:r>
            <a:r>
              <a:rPr lang="es-ES" sz="1400" b="1" dirty="0">
                <a:latin typeface="Aptos Display"/>
                <a:ea typeface="+mn-lt"/>
                <a:cs typeface="+mn-lt"/>
              </a:rPr>
              <a:t>Alcázar</a:t>
            </a:r>
            <a:r>
              <a:rPr lang="es-ES" sz="1400" dirty="0">
                <a:latin typeface="Aptos Display"/>
                <a:ea typeface="+mn-lt"/>
                <a:cs typeface="+mn-lt"/>
              </a:rPr>
              <a:t>, </a:t>
            </a:r>
            <a:r>
              <a:rPr lang="es-ES" sz="1400" err="1">
                <a:latin typeface="Aptos Display"/>
                <a:ea typeface="+mn-lt"/>
                <a:cs typeface="+mn-lt"/>
              </a:rPr>
              <a:t>impressive</a:t>
            </a:r>
            <a:r>
              <a:rPr lang="es-ES" sz="1400" dirty="0">
                <a:latin typeface="Aptos Display"/>
                <a:ea typeface="+mn-lt"/>
                <a:cs typeface="+mn-lt"/>
              </a:rPr>
              <a:t> </a:t>
            </a:r>
            <a:r>
              <a:rPr lang="es-ES" sz="1400" b="1" err="1">
                <a:latin typeface="Aptos Display"/>
                <a:ea typeface="+mn-lt"/>
                <a:cs typeface="+mn-lt"/>
              </a:rPr>
              <a:t>cathedral</a:t>
            </a:r>
            <a:r>
              <a:rPr lang="es-ES" sz="1400" dirty="0">
                <a:latin typeface="Aptos Display"/>
                <a:ea typeface="+mn-lt"/>
                <a:cs typeface="+mn-lt"/>
              </a:rPr>
              <a:t>, and </a:t>
            </a:r>
            <a:r>
              <a:rPr lang="es-ES" sz="1400" err="1">
                <a:latin typeface="Aptos Display"/>
                <a:ea typeface="+mn-lt"/>
                <a:cs typeface="+mn-lt"/>
              </a:rPr>
              <a:t>ancient</a:t>
            </a:r>
            <a:r>
              <a:rPr lang="es-ES" sz="1400" dirty="0">
                <a:latin typeface="Aptos Display"/>
                <a:ea typeface="+mn-lt"/>
                <a:cs typeface="+mn-lt"/>
              </a:rPr>
              <a:t> </a:t>
            </a:r>
            <a:r>
              <a:rPr lang="es-ES" sz="1400" err="1">
                <a:latin typeface="Aptos Display"/>
                <a:ea typeface="+mn-lt"/>
                <a:cs typeface="+mn-lt"/>
              </a:rPr>
              <a:t>synagogues</a:t>
            </a:r>
            <a:r>
              <a:rPr lang="es-ES" sz="1400" dirty="0">
                <a:latin typeface="Aptos Display"/>
                <a:ea typeface="+mn-lt"/>
                <a:cs typeface="+mn-lt"/>
              </a:rPr>
              <a:t> and mosques </a:t>
            </a:r>
            <a:r>
              <a:rPr lang="es-ES" sz="1400" err="1">
                <a:latin typeface="Aptos Display"/>
                <a:ea typeface="+mn-lt"/>
                <a:cs typeface="+mn-lt"/>
              </a:rPr>
              <a:t>tell</a:t>
            </a:r>
            <a:r>
              <a:rPr lang="es-ES" sz="1400" dirty="0">
                <a:latin typeface="Aptos Display"/>
                <a:ea typeface="+mn-lt"/>
                <a:cs typeface="+mn-lt"/>
              </a:rPr>
              <a:t> a </a:t>
            </a:r>
            <a:r>
              <a:rPr lang="es-ES" sz="1400" err="1">
                <a:latin typeface="Aptos Display"/>
                <a:ea typeface="+mn-lt"/>
                <a:cs typeface="+mn-lt"/>
              </a:rPr>
              <a:t>story</a:t>
            </a:r>
            <a:r>
              <a:rPr lang="es-ES" sz="1400" dirty="0">
                <a:latin typeface="Aptos Display"/>
                <a:ea typeface="+mn-lt"/>
                <a:cs typeface="+mn-lt"/>
              </a:rPr>
              <a:t> </a:t>
            </a:r>
            <a:r>
              <a:rPr lang="es-ES" sz="1400" err="1">
                <a:latin typeface="Aptos Display"/>
                <a:ea typeface="+mn-lt"/>
                <a:cs typeface="+mn-lt"/>
              </a:rPr>
              <a:t>of</a:t>
            </a:r>
            <a:r>
              <a:rPr lang="es-ES" sz="1400" dirty="0">
                <a:latin typeface="Aptos Display"/>
                <a:ea typeface="+mn-lt"/>
                <a:cs typeface="+mn-lt"/>
              </a:rPr>
              <a:t> cultural </a:t>
            </a:r>
            <a:r>
              <a:rPr lang="es-ES" sz="1400" err="1">
                <a:latin typeface="Aptos Display"/>
                <a:ea typeface="+mn-lt"/>
                <a:cs typeface="+mn-lt"/>
              </a:rPr>
              <a:t>harmony</a:t>
            </a:r>
            <a:r>
              <a:rPr lang="es-ES" sz="1400" dirty="0">
                <a:latin typeface="Aptos Display"/>
                <a:ea typeface="+mn-lt"/>
                <a:cs typeface="+mn-lt"/>
              </a:rPr>
              <a:t> and </a:t>
            </a:r>
            <a:r>
              <a:rPr lang="es-ES" sz="1400" err="1">
                <a:latin typeface="Aptos Display"/>
                <a:ea typeface="+mn-lt"/>
                <a:cs typeface="+mn-lt"/>
              </a:rPr>
              <a:t>rich</a:t>
            </a:r>
            <a:r>
              <a:rPr lang="es-ES" sz="1400" dirty="0">
                <a:latin typeface="Aptos Display"/>
                <a:ea typeface="+mn-lt"/>
                <a:cs typeface="+mn-lt"/>
              </a:rPr>
              <a:t> </a:t>
            </a:r>
            <a:r>
              <a:rPr lang="es-ES" sz="1400" err="1">
                <a:latin typeface="Aptos Display"/>
                <a:ea typeface="+mn-lt"/>
                <a:cs typeface="+mn-lt"/>
              </a:rPr>
              <a:t>history</a:t>
            </a:r>
            <a:r>
              <a:rPr lang="es-ES" sz="1400" dirty="0">
                <a:latin typeface="Aptos Display"/>
                <a:ea typeface="+mn-lt"/>
                <a:cs typeface="+mn-lt"/>
              </a:rPr>
              <a:t>. A true open-air </a:t>
            </a:r>
            <a:r>
              <a:rPr lang="es-ES" sz="1400" err="1">
                <a:latin typeface="Aptos Display"/>
                <a:ea typeface="+mn-lt"/>
                <a:cs typeface="+mn-lt"/>
              </a:rPr>
              <a:t>museum</a:t>
            </a:r>
            <a:r>
              <a:rPr lang="es-ES" sz="1400" dirty="0">
                <a:latin typeface="Aptos Display"/>
                <a:ea typeface="+mn-lt"/>
                <a:cs typeface="+mn-lt"/>
              </a:rPr>
              <a:t>, </a:t>
            </a:r>
            <a:endParaRPr lang="es-ES" sz="1400">
              <a:latin typeface="Aptos Display"/>
              <a:ea typeface="+mj-ea"/>
              <a:cs typeface="+mj-cs"/>
            </a:endParaRPr>
          </a:p>
          <a:p>
            <a:r>
              <a:rPr lang="es-ES" sz="1400" err="1">
                <a:latin typeface="+mj-lt"/>
                <a:ea typeface="+mj-ea"/>
                <a:cs typeface="+mj-cs"/>
              </a:rPr>
              <a:t>Our</a:t>
            </a:r>
            <a:r>
              <a:rPr lang="es-ES" sz="1400" dirty="0">
                <a:latin typeface="+mj-lt"/>
                <a:ea typeface="+mj-ea"/>
                <a:cs typeface="+mj-cs"/>
              </a:rPr>
              <a:t> Toledo </a:t>
            </a:r>
            <a:r>
              <a:rPr lang="es-ES" sz="1400" err="1">
                <a:latin typeface="+mj-lt"/>
                <a:ea typeface="+mj-ea"/>
                <a:cs typeface="+mj-cs"/>
              </a:rPr>
              <a:t>journey</a:t>
            </a:r>
            <a:r>
              <a:rPr lang="es-ES" sz="1400" dirty="0">
                <a:latin typeface="+mj-lt"/>
                <a:ea typeface="+mj-ea"/>
                <a:cs typeface="+mj-cs"/>
              </a:rPr>
              <a:t> </a:t>
            </a:r>
            <a:r>
              <a:rPr lang="es-ES" sz="1400" err="1">
                <a:latin typeface="+mj-lt"/>
                <a:ea typeface="+mj-ea"/>
                <a:cs typeface="+mj-cs"/>
              </a:rPr>
              <a:t>will</a:t>
            </a:r>
            <a:r>
              <a:rPr lang="es-ES" sz="1400" dirty="0">
                <a:latin typeface="+mj-lt"/>
                <a:ea typeface="+mj-ea"/>
                <a:cs typeface="+mj-cs"/>
              </a:rPr>
              <a:t> continue </a:t>
            </a:r>
            <a:r>
              <a:rPr lang="es-ES" sz="1400" err="1">
                <a:latin typeface="+mj-lt"/>
                <a:ea typeface="+mj-ea"/>
                <a:cs typeface="+mj-cs"/>
              </a:rPr>
              <a:t>with</a:t>
            </a:r>
            <a:r>
              <a:rPr lang="es-ES" sz="1400" dirty="0">
                <a:latin typeface="+mj-lt"/>
                <a:ea typeface="+mj-ea"/>
                <a:cs typeface="+mj-cs"/>
              </a:rPr>
              <a:t> a </a:t>
            </a:r>
            <a:r>
              <a:rPr lang="es-ES" sz="1400" err="1">
                <a:latin typeface="+mj-lt"/>
                <a:ea typeface="+mj-ea"/>
                <a:cs typeface="+mj-cs"/>
              </a:rPr>
              <a:t>visit</a:t>
            </a:r>
            <a:r>
              <a:rPr lang="es-ES" sz="1400" dirty="0">
                <a:latin typeface="+mj-lt"/>
                <a:ea typeface="+mj-ea"/>
                <a:cs typeface="+mj-cs"/>
              </a:rPr>
              <a:t> </a:t>
            </a:r>
            <a:r>
              <a:rPr lang="es-ES" sz="1400" err="1">
                <a:latin typeface="+mj-lt"/>
                <a:ea typeface="+mj-ea"/>
                <a:cs typeface="+mj-cs"/>
              </a:rPr>
              <a:t>of</a:t>
            </a:r>
            <a:r>
              <a:rPr lang="es-ES" sz="1400" dirty="0">
                <a:latin typeface="+mj-lt"/>
                <a:ea typeface="+mj-ea"/>
                <a:cs typeface="+mj-cs"/>
              </a:rPr>
              <a:t> a Cigarral </a:t>
            </a:r>
            <a:r>
              <a:rPr lang="es-ES" sz="1400" err="1">
                <a:latin typeface="+mj-lt"/>
                <a:ea typeface="+mj-ea"/>
                <a:cs typeface="+mj-cs"/>
              </a:rPr>
              <a:t>vineyard</a:t>
            </a:r>
            <a:r>
              <a:rPr lang="es-ES" sz="1400" dirty="0">
                <a:latin typeface="Aptos Display"/>
                <a:ea typeface="+mn-lt"/>
                <a:cs typeface="+mn-lt"/>
              </a:rPr>
              <a:t>.  </a:t>
            </a:r>
            <a:r>
              <a:rPr lang="es-ES" sz="1400" err="1">
                <a:latin typeface="Aptos Display"/>
                <a:ea typeface="+mn-lt"/>
                <a:cs typeface="+mn-lt"/>
              </a:rPr>
              <a:t>Nestled</a:t>
            </a:r>
            <a:r>
              <a:rPr lang="es-ES" sz="1400" dirty="0">
                <a:latin typeface="Aptos Display"/>
                <a:ea typeface="+mn-lt"/>
                <a:cs typeface="+mn-lt"/>
              </a:rPr>
              <a:t> </a:t>
            </a:r>
            <a:r>
              <a:rPr lang="es-ES" sz="1400" err="1">
                <a:latin typeface="Aptos Display"/>
                <a:ea typeface="+mn-lt"/>
                <a:cs typeface="+mn-lt"/>
              </a:rPr>
              <a:t>among</a:t>
            </a:r>
            <a:r>
              <a:rPr lang="es-ES" sz="1400" dirty="0">
                <a:latin typeface="Aptos Display"/>
                <a:ea typeface="+mn-lt"/>
                <a:cs typeface="+mn-lt"/>
              </a:rPr>
              <a:t> </a:t>
            </a:r>
            <a:r>
              <a:rPr lang="es-ES" sz="1400" err="1">
                <a:latin typeface="Aptos Display"/>
                <a:ea typeface="+mn-lt"/>
                <a:cs typeface="+mn-lt"/>
              </a:rPr>
              <a:t>rolling</a:t>
            </a:r>
            <a:r>
              <a:rPr lang="es-ES" sz="1400" dirty="0">
                <a:latin typeface="Aptos Display"/>
                <a:ea typeface="+mn-lt"/>
                <a:cs typeface="+mn-lt"/>
              </a:rPr>
              <a:t> </a:t>
            </a:r>
            <a:r>
              <a:rPr lang="es-ES" sz="1400" err="1">
                <a:latin typeface="Aptos Display"/>
                <a:ea typeface="+mn-lt"/>
                <a:cs typeface="+mn-lt"/>
              </a:rPr>
              <a:t>vineyards</a:t>
            </a:r>
            <a:r>
              <a:rPr lang="es-ES" sz="1400" dirty="0">
                <a:latin typeface="Aptos Display"/>
                <a:ea typeface="+mn-lt"/>
                <a:cs typeface="+mn-lt"/>
              </a:rPr>
              <a:t>, </a:t>
            </a:r>
            <a:r>
              <a:rPr lang="es-ES" sz="1400" err="1">
                <a:latin typeface="Aptos Display"/>
                <a:ea typeface="+mn-lt"/>
                <a:cs typeface="+mn-lt"/>
              </a:rPr>
              <a:t>this</a:t>
            </a:r>
            <a:r>
              <a:rPr lang="es-ES" sz="1400" dirty="0">
                <a:latin typeface="Aptos Display"/>
                <a:ea typeface="+mn-lt"/>
                <a:cs typeface="+mn-lt"/>
              </a:rPr>
              <a:t> exclusive </a:t>
            </a:r>
            <a:r>
              <a:rPr lang="es-ES" sz="1400" err="1">
                <a:latin typeface="Aptos Display"/>
                <a:ea typeface="+mn-lt"/>
                <a:cs typeface="+mn-lt"/>
              </a:rPr>
              <a:t>setting</a:t>
            </a:r>
            <a:r>
              <a:rPr lang="es-ES" sz="1400" dirty="0">
                <a:latin typeface="Aptos Display"/>
                <a:ea typeface="+mn-lt"/>
                <a:cs typeface="+mn-lt"/>
              </a:rPr>
              <a:t> </a:t>
            </a:r>
            <a:r>
              <a:rPr lang="es-ES" sz="1400" err="1">
                <a:latin typeface="Aptos Display"/>
                <a:ea typeface="+mn-lt"/>
                <a:cs typeface="+mn-lt"/>
              </a:rPr>
              <a:t>offers</a:t>
            </a:r>
            <a:r>
              <a:rPr lang="es-ES" sz="1400" dirty="0">
                <a:latin typeface="Aptos Display"/>
                <a:ea typeface="+mn-lt"/>
                <a:cs typeface="+mn-lt"/>
              </a:rPr>
              <a:t> </a:t>
            </a:r>
            <a:r>
              <a:rPr lang="es-ES" sz="1400" err="1">
                <a:latin typeface="Aptos Display"/>
                <a:ea typeface="+mn-lt"/>
                <a:cs typeface="+mn-lt"/>
              </a:rPr>
              <a:t>the</a:t>
            </a:r>
            <a:r>
              <a:rPr lang="es-ES" sz="1400" dirty="0">
                <a:latin typeface="Aptos Display"/>
                <a:ea typeface="+mn-lt"/>
                <a:cs typeface="+mn-lt"/>
              </a:rPr>
              <a:t> </a:t>
            </a:r>
            <a:r>
              <a:rPr lang="es-ES" sz="1400" err="1">
                <a:latin typeface="Aptos Display"/>
                <a:ea typeface="+mn-lt"/>
                <a:cs typeface="+mn-lt"/>
              </a:rPr>
              <a:t>perfect</a:t>
            </a:r>
            <a:r>
              <a:rPr lang="es-ES" sz="1400" dirty="0">
                <a:latin typeface="Aptos Display"/>
                <a:ea typeface="+mn-lt"/>
                <a:cs typeface="+mn-lt"/>
              </a:rPr>
              <a:t> </a:t>
            </a:r>
            <a:r>
              <a:rPr lang="es-ES" sz="1400" err="1">
                <a:latin typeface="Aptos Display"/>
                <a:ea typeface="+mn-lt"/>
                <a:cs typeface="+mn-lt"/>
              </a:rPr>
              <a:t>blend</a:t>
            </a:r>
            <a:r>
              <a:rPr lang="es-ES" sz="1400" dirty="0">
                <a:latin typeface="Aptos Display"/>
                <a:ea typeface="+mn-lt"/>
                <a:cs typeface="+mn-lt"/>
              </a:rPr>
              <a:t> </a:t>
            </a:r>
            <a:r>
              <a:rPr lang="es-ES" sz="1400" err="1">
                <a:latin typeface="Aptos Display"/>
                <a:ea typeface="+mn-lt"/>
                <a:cs typeface="+mn-lt"/>
              </a:rPr>
              <a:t>of</a:t>
            </a:r>
            <a:r>
              <a:rPr lang="es-ES" sz="1400" dirty="0">
                <a:latin typeface="Aptos Display"/>
                <a:ea typeface="+mn-lt"/>
                <a:cs typeface="+mn-lt"/>
              </a:rPr>
              <a:t> fine </a:t>
            </a:r>
            <a:r>
              <a:rPr lang="es-ES" sz="1400" err="1">
                <a:latin typeface="Aptos Display"/>
                <a:ea typeface="+mn-lt"/>
                <a:cs typeface="+mn-lt"/>
              </a:rPr>
              <a:t>wines</a:t>
            </a:r>
            <a:r>
              <a:rPr lang="es-ES" sz="1400" dirty="0">
                <a:latin typeface="Aptos Display"/>
                <a:ea typeface="+mn-lt"/>
                <a:cs typeface="+mn-lt"/>
              </a:rPr>
              <a:t>, exquisite local </a:t>
            </a:r>
            <a:r>
              <a:rPr lang="es-ES" sz="1400" err="1">
                <a:latin typeface="Aptos Display"/>
                <a:ea typeface="+mn-lt"/>
                <a:cs typeface="+mn-lt"/>
              </a:rPr>
              <a:t>flavors</a:t>
            </a:r>
            <a:r>
              <a:rPr lang="es-ES" sz="1400" dirty="0">
                <a:latin typeface="Aptos Display"/>
                <a:ea typeface="+mn-lt"/>
                <a:cs typeface="+mn-lt"/>
              </a:rPr>
              <a:t> (</a:t>
            </a:r>
            <a:r>
              <a:rPr lang="es-ES" sz="1400" err="1">
                <a:latin typeface="Aptos Display"/>
                <a:ea typeface="+mn-lt"/>
                <a:cs typeface="+mn-lt"/>
              </a:rPr>
              <a:t>gastronomic</a:t>
            </a:r>
            <a:r>
              <a:rPr lang="es-ES" sz="1400" dirty="0">
                <a:latin typeface="Aptos Display"/>
                <a:ea typeface="+mn-lt"/>
                <a:cs typeface="+mn-lt"/>
              </a:rPr>
              <a:t> </a:t>
            </a:r>
            <a:r>
              <a:rPr lang="es-ES" sz="1400" err="1">
                <a:latin typeface="Aptos Display"/>
                <a:ea typeface="+mn-lt"/>
                <a:cs typeface="+mn-lt"/>
              </a:rPr>
              <a:t>cocktail</a:t>
            </a:r>
            <a:r>
              <a:rPr lang="es-ES" sz="1400" dirty="0">
                <a:latin typeface="Aptos Display"/>
                <a:ea typeface="+mn-lt"/>
                <a:cs typeface="+mn-lt"/>
              </a:rPr>
              <a:t> </a:t>
            </a:r>
            <a:r>
              <a:rPr lang="es-ES" sz="1400" err="1">
                <a:latin typeface="Aptos Display"/>
                <a:ea typeface="+mn-lt"/>
                <a:cs typeface="+mn-lt"/>
              </a:rPr>
              <a:t>or</a:t>
            </a:r>
            <a:r>
              <a:rPr lang="es-ES" sz="1400" dirty="0">
                <a:latin typeface="Aptos Display"/>
                <a:ea typeface="+mn-lt"/>
                <a:cs typeface="+mn-lt"/>
              </a:rPr>
              <a:t> </a:t>
            </a:r>
            <a:r>
              <a:rPr lang="es-ES" sz="1400" err="1">
                <a:latin typeface="Aptos Display"/>
                <a:ea typeface="+mn-lt"/>
                <a:cs typeface="+mn-lt"/>
              </a:rPr>
              <a:t>seated</a:t>
            </a:r>
            <a:r>
              <a:rPr lang="es-ES" sz="1400" dirty="0">
                <a:latin typeface="Aptos Display"/>
                <a:ea typeface="+mn-lt"/>
                <a:cs typeface="+mn-lt"/>
              </a:rPr>
              <a:t> lunch </a:t>
            </a:r>
            <a:r>
              <a:rPr lang="es-ES" sz="1400" err="1">
                <a:latin typeface="Aptos Display"/>
                <a:ea typeface="+mn-lt"/>
                <a:cs typeface="+mn-lt"/>
              </a:rPr>
              <a:t>options</a:t>
            </a:r>
            <a:r>
              <a:rPr lang="es-ES" sz="1400" dirty="0">
                <a:latin typeface="Aptos Display"/>
                <a:ea typeface="+mn-lt"/>
                <a:cs typeface="+mn-lt"/>
              </a:rPr>
              <a:t>) and </a:t>
            </a:r>
            <a:r>
              <a:rPr lang="es-ES" sz="1400" err="1">
                <a:latin typeface="Aptos Display"/>
                <a:ea typeface="+mn-lt"/>
                <a:cs typeface="+mn-lt"/>
              </a:rPr>
              <a:t>the</a:t>
            </a:r>
            <a:r>
              <a:rPr lang="es-ES" sz="1400" dirty="0">
                <a:latin typeface="Aptos Display"/>
                <a:ea typeface="+mn-lt"/>
                <a:cs typeface="+mn-lt"/>
              </a:rPr>
              <a:t> serene </a:t>
            </a:r>
            <a:r>
              <a:rPr lang="es-ES" sz="1400" err="1">
                <a:latin typeface="Aptos Display"/>
                <a:ea typeface="+mn-lt"/>
                <a:cs typeface="+mn-lt"/>
              </a:rPr>
              <a:t>beauty</a:t>
            </a:r>
            <a:r>
              <a:rPr lang="es-ES" sz="1400" dirty="0">
                <a:latin typeface="Aptos Display"/>
                <a:ea typeface="+mn-lt"/>
                <a:cs typeface="+mn-lt"/>
              </a:rPr>
              <a:t> </a:t>
            </a:r>
            <a:r>
              <a:rPr lang="es-ES" sz="1400" err="1">
                <a:latin typeface="Aptos Display"/>
                <a:ea typeface="+mn-lt"/>
                <a:cs typeface="+mn-lt"/>
              </a:rPr>
              <a:t>of</a:t>
            </a:r>
            <a:r>
              <a:rPr lang="es-ES" sz="1400" dirty="0">
                <a:latin typeface="Aptos Display"/>
                <a:ea typeface="+mn-lt"/>
                <a:cs typeface="+mn-lt"/>
              </a:rPr>
              <a:t> </a:t>
            </a:r>
            <a:r>
              <a:rPr lang="es-ES" sz="1400" err="1">
                <a:latin typeface="Aptos Display"/>
                <a:ea typeface="+mn-lt"/>
                <a:cs typeface="+mn-lt"/>
              </a:rPr>
              <a:t>the</a:t>
            </a:r>
            <a:r>
              <a:rPr lang="es-ES" sz="1400" dirty="0">
                <a:latin typeface="Aptos Display"/>
                <a:ea typeface="+mn-lt"/>
                <a:cs typeface="+mn-lt"/>
              </a:rPr>
              <a:t> </a:t>
            </a:r>
            <a:r>
              <a:rPr lang="es-ES" sz="1400" err="1">
                <a:latin typeface="Aptos Display"/>
                <a:ea typeface="+mn-lt"/>
                <a:cs typeface="+mn-lt"/>
              </a:rPr>
              <a:t>Tagus</a:t>
            </a:r>
            <a:r>
              <a:rPr lang="es-ES" sz="1400" dirty="0">
                <a:latin typeface="Aptos Display"/>
                <a:ea typeface="+mn-lt"/>
                <a:cs typeface="+mn-lt"/>
              </a:rPr>
              <a:t> </a:t>
            </a:r>
            <a:r>
              <a:rPr lang="es-ES" sz="1400" err="1">
                <a:latin typeface="Aptos Display"/>
                <a:ea typeface="+mn-lt"/>
                <a:cs typeface="+mn-lt"/>
              </a:rPr>
              <a:t>River</a:t>
            </a:r>
            <a:r>
              <a:rPr lang="es-ES" sz="1400" dirty="0">
                <a:latin typeface="Aptos Display"/>
                <a:ea typeface="+mn-lt"/>
                <a:cs typeface="+mn-lt"/>
              </a:rPr>
              <a:t> </a:t>
            </a:r>
            <a:r>
              <a:rPr lang="es-ES" sz="1400" err="1">
                <a:latin typeface="Aptos Display"/>
                <a:ea typeface="+mn-lt"/>
                <a:cs typeface="+mn-lt"/>
              </a:rPr>
              <a:t>valley</a:t>
            </a:r>
            <a:r>
              <a:rPr lang="es-ES" sz="1400" dirty="0">
                <a:latin typeface="Aptos Display"/>
                <a:ea typeface="+mn-lt"/>
                <a:cs typeface="+mn-lt"/>
              </a:rPr>
              <a:t>, </a:t>
            </a:r>
            <a:r>
              <a:rPr lang="es-ES" sz="1400" err="1">
                <a:latin typeface="Aptos Display"/>
                <a:ea typeface="+mn-lt"/>
                <a:cs typeface="+mn-lt"/>
              </a:rPr>
              <a:t>an</a:t>
            </a:r>
            <a:r>
              <a:rPr lang="es-ES" sz="1400" dirty="0">
                <a:latin typeface="Aptos Display"/>
                <a:ea typeface="+mn-lt"/>
                <a:cs typeface="+mn-lt"/>
              </a:rPr>
              <a:t> </a:t>
            </a:r>
            <a:r>
              <a:rPr lang="es-ES" sz="1400" err="1">
                <a:latin typeface="Aptos Display"/>
                <a:ea typeface="+mn-lt"/>
                <a:cs typeface="+mn-lt"/>
              </a:rPr>
              <a:t>unforgettable</a:t>
            </a:r>
            <a:r>
              <a:rPr lang="es-ES" sz="1400" dirty="0">
                <a:latin typeface="Aptos Display"/>
                <a:ea typeface="+mn-lt"/>
                <a:cs typeface="+mn-lt"/>
              </a:rPr>
              <a:t> </a:t>
            </a:r>
            <a:r>
              <a:rPr lang="es-ES" sz="1400" err="1">
                <a:latin typeface="Aptos Display"/>
                <a:ea typeface="+mn-lt"/>
                <a:cs typeface="+mn-lt"/>
              </a:rPr>
              <a:t>experience</a:t>
            </a:r>
            <a:r>
              <a:rPr lang="es-ES" sz="1400" dirty="0">
                <a:latin typeface="Aptos Display"/>
                <a:ea typeface="+mn-lt"/>
                <a:cs typeface="+mn-lt"/>
              </a:rPr>
              <a:t> </a:t>
            </a:r>
            <a:r>
              <a:rPr lang="es-ES" sz="1400" err="1">
                <a:latin typeface="Aptos Display"/>
                <a:ea typeface="+mn-lt"/>
                <a:cs typeface="+mn-lt"/>
              </a:rPr>
              <a:t>of</a:t>
            </a:r>
            <a:r>
              <a:rPr lang="es-ES" sz="1400" dirty="0">
                <a:latin typeface="Aptos Display"/>
                <a:ea typeface="+mn-lt"/>
                <a:cs typeface="+mn-lt"/>
              </a:rPr>
              <a:t> </a:t>
            </a:r>
            <a:r>
              <a:rPr lang="es-ES" sz="1400" err="1">
                <a:latin typeface="Aptos Display"/>
                <a:ea typeface="+mn-lt"/>
                <a:cs typeface="+mn-lt"/>
              </a:rPr>
              <a:t>tradition</a:t>
            </a:r>
            <a:r>
              <a:rPr lang="es-ES" sz="1400" dirty="0">
                <a:latin typeface="Aptos Display"/>
                <a:ea typeface="+mn-lt"/>
                <a:cs typeface="+mn-lt"/>
              </a:rPr>
              <a:t> and </a:t>
            </a:r>
            <a:r>
              <a:rPr lang="es-ES" sz="1400" err="1">
                <a:latin typeface="Aptos Display"/>
                <a:ea typeface="+mn-lt"/>
                <a:cs typeface="+mn-lt"/>
              </a:rPr>
              <a:t>elegance</a:t>
            </a:r>
            <a:endParaRPr lang="es-ES" sz="1400">
              <a:latin typeface="Aptos Display"/>
              <a:ea typeface="+mj-ea"/>
              <a:cs typeface="+mj-cs"/>
            </a:endParaRPr>
          </a:p>
          <a:p>
            <a:r>
              <a:rPr lang="es-ES" sz="1400" dirty="0">
                <a:latin typeface="+mj-lt"/>
                <a:ea typeface="+mj-ea"/>
                <a:cs typeface="+mj-cs"/>
              </a:rPr>
              <a:t>Back in </a:t>
            </a:r>
            <a:r>
              <a:rPr lang="es-ES" sz="1400" err="1">
                <a:latin typeface="+mj-lt"/>
                <a:ea typeface="+mj-ea"/>
                <a:cs typeface="+mj-cs"/>
              </a:rPr>
              <a:t>the</a:t>
            </a:r>
            <a:r>
              <a:rPr lang="es-ES" sz="1400" dirty="0">
                <a:latin typeface="+mj-lt"/>
                <a:ea typeface="+mj-ea"/>
                <a:cs typeface="+mj-cs"/>
              </a:rPr>
              <a:t> </a:t>
            </a:r>
            <a:r>
              <a:rPr lang="es-ES" sz="1400" err="1">
                <a:latin typeface="+mj-lt"/>
                <a:ea typeface="+mj-ea"/>
                <a:cs typeface="+mj-cs"/>
              </a:rPr>
              <a:t>city</a:t>
            </a:r>
            <a:r>
              <a:rPr lang="es-ES" sz="1400" dirty="0">
                <a:latin typeface="+mj-lt"/>
                <a:ea typeface="+mj-ea"/>
                <a:cs typeface="+mj-cs"/>
              </a:rPr>
              <a:t>, </a:t>
            </a:r>
            <a:r>
              <a:rPr lang="es-ES" sz="1400" err="1">
                <a:latin typeface="+mj-lt"/>
                <a:ea typeface="+mj-ea"/>
                <a:cs typeface="+mj-cs"/>
              </a:rPr>
              <a:t>it</a:t>
            </a:r>
            <a:r>
              <a:rPr lang="es-ES" sz="1400" dirty="0">
                <a:latin typeface="+mj-lt"/>
                <a:ea typeface="+mj-ea"/>
                <a:cs typeface="+mj-cs"/>
              </a:rPr>
              <a:t> </a:t>
            </a:r>
            <a:r>
              <a:rPr lang="es-ES" sz="1400" err="1">
                <a:latin typeface="+mj-lt"/>
                <a:ea typeface="+mj-ea"/>
                <a:cs typeface="+mj-cs"/>
              </a:rPr>
              <a:t>is</a:t>
            </a:r>
            <a:r>
              <a:rPr lang="es-ES" sz="1400" dirty="0">
                <a:latin typeface="+mj-lt"/>
                <a:ea typeface="+mj-ea"/>
                <a:cs typeface="+mj-cs"/>
              </a:rPr>
              <a:t> time </a:t>
            </a:r>
            <a:r>
              <a:rPr lang="es-ES" sz="1400" err="1">
                <a:latin typeface="+mj-lt"/>
                <a:ea typeface="+mj-ea"/>
                <a:cs typeface="+mj-cs"/>
              </a:rPr>
              <a:t>to</a:t>
            </a:r>
            <a:r>
              <a:rPr lang="es-ES" sz="1400" dirty="0">
                <a:latin typeface="+mj-lt"/>
                <a:ea typeface="+mj-ea"/>
                <a:cs typeface="+mj-cs"/>
              </a:rPr>
              <a:t> </a:t>
            </a:r>
            <a:r>
              <a:rPr lang="es-ES" sz="1400" err="1">
                <a:latin typeface="+mj-lt"/>
                <a:ea typeface="+mj-ea"/>
                <a:cs typeface="+mj-cs"/>
              </a:rPr>
              <a:t>get</a:t>
            </a:r>
            <a:r>
              <a:rPr lang="es-ES" sz="1400" dirty="0">
                <a:latin typeface="+mj-lt"/>
                <a:ea typeface="+mj-ea"/>
                <a:cs typeface="+mj-cs"/>
              </a:rPr>
              <a:t> </a:t>
            </a:r>
            <a:r>
              <a:rPr lang="es-ES" sz="1400" err="1">
                <a:latin typeface="+mj-lt"/>
                <a:ea typeface="+mj-ea"/>
                <a:cs typeface="+mj-cs"/>
              </a:rPr>
              <a:t>ready</a:t>
            </a:r>
            <a:r>
              <a:rPr lang="es-ES" sz="1400" dirty="0">
                <a:latin typeface="+mj-lt"/>
                <a:ea typeface="+mj-ea"/>
                <a:cs typeface="+mj-cs"/>
              </a:rPr>
              <a:t> </a:t>
            </a:r>
            <a:r>
              <a:rPr lang="es-ES" sz="1400" err="1">
                <a:latin typeface="+mj-lt"/>
                <a:ea typeface="+mj-ea"/>
                <a:cs typeface="+mj-cs"/>
              </a:rPr>
              <a:t>for</a:t>
            </a:r>
            <a:r>
              <a:rPr lang="es-ES" sz="1400" dirty="0">
                <a:latin typeface="+mj-lt"/>
                <a:ea typeface="+mj-ea"/>
                <a:cs typeface="+mj-cs"/>
              </a:rPr>
              <a:t> </a:t>
            </a:r>
            <a:r>
              <a:rPr lang="es-ES" sz="1400" err="1">
                <a:latin typeface="+mj-lt"/>
                <a:ea typeface="+mj-ea"/>
                <a:cs typeface="+mj-cs"/>
              </a:rPr>
              <a:t>the</a:t>
            </a:r>
            <a:r>
              <a:rPr lang="es-ES" sz="1400" dirty="0">
                <a:latin typeface="+mj-lt"/>
                <a:ea typeface="+mj-ea"/>
                <a:cs typeface="+mj-cs"/>
              </a:rPr>
              <a:t> gala </a:t>
            </a:r>
            <a:r>
              <a:rPr lang="es-ES" sz="1400" err="1">
                <a:latin typeface="+mj-lt"/>
                <a:ea typeface="+mj-ea"/>
                <a:cs typeface="+mj-cs"/>
              </a:rPr>
              <a:t>dinner</a:t>
            </a:r>
            <a:r>
              <a:rPr lang="es-ES" sz="1400" dirty="0">
                <a:latin typeface="+mj-lt"/>
                <a:ea typeface="+mj-ea"/>
                <a:cs typeface="+mj-cs"/>
              </a:rPr>
              <a:t>!  </a:t>
            </a:r>
            <a:r>
              <a:rPr lang="es-ES" sz="1400" err="1">
                <a:latin typeface="Aptos Display"/>
                <a:ea typeface="+mn-lt"/>
                <a:cs typeface="+mn-lt"/>
              </a:rPr>
              <a:t>An</a:t>
            </a:r>
            <a:r>
              <a:rPr lang="es-ES" sz="1400" dirty="0">
                <a:latin typeface="Aptos Display"/>
                <a:ea typeface="+mn-lt"/>
                <a:cs typeface="+mn-lt"/>
              </a:rPr>
              <a:t> </a:t>
            </a:r>
            <a:r>
              <a:rPr lang="es-ES" sz="1400" err="1">
                <a:latin typeface="Aptos Display"/>
                <a:ea typeface="+mn-lt"/>
                <a:cs typeface="+mn-lt"/>
              </a:rPr>
              <a:t>evening</a:t>
            </a:r>
            <a:r>
              <a:rPr lang="es-ES" sz="1400" dirty="0">
                <a:latin typeface="Aptos Display"/>
                <a:ea typeface="+mn-lt"/>
                <a:cs typeface="+mn-lt"/>
              </a:rPr>
              <a:t> </a:t>
            </a:r>
            <a:r>
              <a:rPr lang="es-ES" sz="1400" err="1">
                <a:latin typeface="Aptos Display"/>
                <a:ea typeface="+mn-lt"/>
                <a:cs typeface="+mn-lt"/>
              </a:rPr>
              <a:t>of</a:t>
            </a:r>
            <a:r>
              <a:rPr lang="es-ES" sz="1400" dirty="0">
                <a:latin typeface="Aptos Display"/>
                <a:ea typeface="+mn-lt"/>
                <a:cs typeface="+mn-lt"/>
              </a:rPr>
              <a:t> </a:t>
            </a:r>
            <a:r>
              <a:rPr lang="es-ES" sz="1400" err="1">
                <a:latin typeface="Aptos Display"/>
                <a:ea typeface="+mn-lt"/>
                <a:cs typeface="+mn-lt"/>
              </a:rPr>
              <a:t>elegance</a:t>
            </a:r>
            <a:r>
              <a:rPr lang="es-ES" sz="1400" dirty="0">
                <a:latin typeface="Aptos Display"/>
                <a:ea typeface="+mn-lt"/>
                <a:cs typeface="+mn-lt"/>
              </a:rPr>
              <a:t> and </a:t>
            </a:r>
            <a:r>
              <a:rPr lang="es-ES" sz="1400" err="1">
                <a:latin typeface="Aptos Display"/>
                <a:ea typeface="+mn-lt"/>
                <a:cs typeface="+mn-lt"/>
              </a:rPr>
              <a:t>avant-garde</a:t>
            </a:r>
            <a:r>
              <a:rPr lang="es-ES" sz="1400" dirty="0">
                <a:latin typeface="Aptos Display"/>
                <a:ea typeface="+mn-lt"/>
                <a:cs typeface="+mn-lt"/>
              </a:rPr>
              <a:t> </a:t>
            </a:r>
            <a:r>
              <a:rPr lang="es-ES" sz="1400" err="1">
                <a:latin typeface="Aptos Display"/>
                <a:ea typeface="+mn-lt"/>
                <a:cs typeface="+mn-lt"/>
              </a:rPr>
              <a:t>gastronomyat</a:t>
            </a:r>
            <a:r>
              <a:rPr lang="es-ES" sz="1400" dirty="0">
                <a:latin typeface="Aptos Display"/>
                <a:ea typeface="+mn-lt"/>
                <a:cs typeface="+mn-lt"/>
              </a:rPr>
              <a:t> </a:t>
            </a:r>
            <a:r>
              <a:rPr lang="es-ES" sz="1400" err="1">
                <a:latin typeface="Aptos Display"/>
                <a:ea typeface="+mn-lt"/>
                <a:cs typeface="+mn-lt"/>
              </a:rPr>
              <a:t>one</a:t>
            </a:r>
            <a:r>
              <a:rPr lang="es-ES" sz="1400" dirty="0">
                <a:latin typeface="Aptos Display"/>
                <a:ea typeface="+mn-lt"/>
                <a:cs typeface="+mn-lt"/>
              </a:rPr>
              <a:t> </a:t>
            </a:r>
            <a:r>
              <a:rPr lang="es-ES" sz="1400" err="1">
                <a:latin typeface="Aptos Display"/>
                <a:ea typeface="+mn-lt"/>
                <a:cs typeface="+mn-lt"/>
              </a:rPr>
              <a:t>of</a:t>
            </a:r>
            <a:r>
              <a:rPr lang="es-ES" sz="1400" dirty="0">
                <a:latin typeface="Aptos Display"/>
                <a:ea typeface="+mn-lt"/>
                <a:cs typeface="+mn-lt"/>
              </a:rPr>
              <a:t> </a:t>
            </a:r>
            <a:r>
              <a:rPr lang="es-ES" sz="1400" err="1">
                <a:latin typeface="Aptos Display"/>
                <a:ea typeface="+mn-lt"/>
                <a:cs typeface="+mn-lt"/>
              </a:rPr>
              <a:t>Madrid’s</a:t>
            </a:r>
            <a:r>
              <a:rPr lang="es-ES" sz="1400" dirty="0">
                <a:latin typeface="Aptos Display"/>
                <a:ea typeface="+mn-lt"/>
                <a:cs typeface="+mn-lt"/>
              </a:rPr>
              <a:t> </a:t>
            </a:r>
            <a:r>
              <a:rPr lang="es-ES" sz="1400" err="1">
                <a:latin typeface="Aptos Display"/>
                <a:ea typeface="+mn-lt"/>
                <a:cs typeface="+mn-lt"/>
              </a:rPr>
              <a:t>most</a:t>
            </a:r>
            <a:r>
              <a:rPr lang="es-ES" sz="1400" dirty="0">
                <a:latin typeface="Aptos Display"/>
                <a:ea typeface="+mn-lt"/>
                <a:cs typeface="+mn-lt"/>
              </a:rPr>
              <a:t> exclusive </a:t>
            </a:r>
            <a:r>
              <a:rPr lang="es-ES" sz="1400" err="1">
                <a:latin typeface="Aptos Display"/>
                <a:ea typeface="+mn-lt"/>
                <a:cs typeface="+mn-lt"/>
              </a:rPr>
              <a:t>dining</a:t>
            </a:r>
            <a:r>
              <a:rPr lang="es-ES" sz="1400" dirty="0">
                <a:latin typeface="Aptos Display"/>
                <a:ea typeface="+mn-lt"/>
                <a:cs typeface="+mn-lt"/>
              </a:rPr>
              <a:t> </a:t>
            </a:r>
            <a:r>
              <a:rPr lang="es-ES" sz="1400" err="1">
                <a:latin typeface="Aptos Display"/>
                <a:ea typeface="+mn-lt"/>
                <a:cs typeface="+mn-lt"/>
              </a:rPr>
              <a:t>destinations</a:t>
            </a:r>
            <a:r>
              <a:rPr lang="es-ES" sz="1400" dirty="0">
                <a:latin typeface="Aptos Display"/>
                <a:ea typeface="+mn-lt"/>
                <a:cs typeface="+mn-lt"/>
              </a:rPr>
              <a:t>.</a:t>
            </a:r>
            <a:r>
              <a:rPr lang="es-ES" sz="1400" dirty="0">
                <a:latin typeface="+mj-lt"/>
                <a:ea typeface="+mj-ea"/>
                <a:cs typeface="+mj-cs"/>
              </a:rPr>
              <a:t> </a:t>
            </a:r>
            <a:r>
              <a:rPr lang="es-ES" sz="1400" err="1">
                <a:latin typeface="Aptos Display"/>
                <a:ea typeface="+mn-lt"/>
                <a:cs typeface="+mn-lt"/>
              </a:rPr>
              <a:t>Throughout</a:t>
            </a:r>
            <a:r>
              <a:rPr lang="es-ES" sz="1400" dirty="0">
                <a:latin typeface="Aptos Display"/>
                <a:ea typeface="+mn-lt"/>
                <a:cs typeface="+mn-lt"/>
              </a:rPr>
              <a:t> </a:t>
            </a:r>
            <a:r>
              <a:rPr lang="es-ES" sz="1400" err="1">
                <a:latin typeface="Aptos Display"/>
                <a:ea typeface="+mn-lt"/>
                <a:cs typeface="+mn-lt"/>
              </a:rPr>
              <a:t>the</a:t>
            </a:r>
            <a:r>
              <a:rPr lang="es-ES" sz="1400" dirty="0">
                <a:latin typeface="Aptos Display"/>
                <a:ea typeface="+mn-lt"/>
                <a:cs typeface="+mn-lt"/>
              </a:rPr>
              <a:t> </a:t>
            </a:r>
            <a:r>
              <a:rPr lang="es-ES" sz="1400" err="1">
                <a:latin typeface="Aptos Display"/>
                <a:ea typeface="+mn-lt"/>
                <a:cs typeface="+mn-lt"/>
              </a:rPr>
              <a:t>evening</a:t>
            </a:r>
            <a:r>
              <a:rPr lang="es-ES" sz="1400" dirty="0">
                <a:latin typeface="Aptos Display"/>
                <a:ea typeface="+mn-lt"/>
                <a:cs typeface="+mn-lt"/>
              </a:rPr>
              <a:t>, </a:t>
            </a:r>
            <a:r>
              <a:rPr lang="es-ES" sz="1400" err="1">
                <a:latin typeface="Aptos Display"/>
                <a:ea typeface="+mn-lt"/>
                <a:cs typeface="+mn-lt"/>
              </a:rPr>
              <a:t>guests</a:t>
            </a:r>
            <a:r>
              <a:rPr lang="es-ES" sz="1400" dirty="0">
                <a:latin typeface="Aptos Display"/>
                <a:ea typeface="+mn-lt"/>
                <a:cs typeface="+mn-lt"/>
              </a:rPr>
              <a:t> </a:t>
            </a:r>
            <a:r>
              <a:rPr lang="es-ES" sz="1400" err="1">
                <a:latin typeface="Aptos Display"/>
                <a:ea typeface="+mn-lt"/>
                <a:cs typeface="+mn-lt"/>
              </a:rPr>
              <a:t>will</a:t>
            </a:r>
            <a:r>
              <a:rPr lang="es-ES" sz="1400" dirty="0">
                <a:latin typeface="Aptos Display"/>
                <a:ea typeface="+mn-lt"/>
                <a:cs typeface="+mn-lt"/>
              </a:rPr>
              <a:t> </a:t>
            </a:r>
            <a:r>
              <a:rPr lang="es-ES" sz="1400" err="1">
                <a:latin typeface="Aptos Display"/>
                <a:ea typeface="+mn-lt"/>
                <a:cs typeface="+mn-lt"/>
              </a:rPr>
              <a:t>enjoy</a:t>
            </a:r>
            <a:r>
              <a:rPr lang="es-ES" sz="1400" dirty="0">
                <a:latin typeface="Aptos Display"/>
                <a:ea typeface="+mn-lt"/>
                <a:cs typeface="+mn-lt"/>
              </a:rPr>
              <a:t> </a:t>
            </a:r>
            <a:r>
              <a:rPr lang="es-ES" sz="1400" b="1" err="1">
                <a:latin typeface="Aptos Display"/>
                <a:ea typeface="+mn-lt"/>
                <a:cs typeface="+mn-lt"/>
              </a:rPr>
              <a:t>live</a:t>
            </a:r>
            <a:r>
              <a:rPr lang="es-ES" sz="1400" b="1" dirty="0">
                <a:latin typeface="Aptos Display"/>
                <a:ea typeface="+mn-lt"/>
                <a:cs typeface="+mn-lt"/>
              </a:rPr>
              <a:t> </a:t>
            </a:r>
            <a:r>
              <a:rPr lang="es-ES" sz="1400" b="1" err="1">
                <a:latin typeface="Aptos Display"/>
                <a:ea typeface="+mn-lt"/>
                <a:cs typeface="+mn-lt"/>
              </a:rPr>
              <a:t>entertainment</a:t>
            </a:r>
            <a:r>
              <a:rPr lang="es-ES" sz="1400" dirty="0">
                <a:latin typeface="Aptos Display"/>
                <a:ea typeface="+mn-lt"/>
                <a:cs typeface="+mn-lt"/>
              </a:rPr>
              <a:t>, </a:t>
            </a:r>
            <a:r>
              <a:rPr lang="es-ES" sz="1400" err="1">
                <a:latin typeface="Aptos Display"/>
                <a:ea typeface="+mn-lt"/>
                <a:cs typeface="+mn-lt"/>
              </a:rPr>
              <a:t>from</a:t>
            </a:r>
            <a:r>
              <a:rPr lang="es-ES" sz="1400" dirty="0">
                <a:latin typeface="Aptos Display"/>
                <a:ea typeface="+mn-lt"/>
                <a:cs typeface="+mn-lt"/>
              </a:rPr>
              <a:t> </a:t>
            </a:r>
            <a:r>
              <a:rPr lang="es-ES" sz="1400" err="1">
                <a:latin typeface="Aptos Display"/>
                <a:ea typeface="+mn-lt"/>
                <a:cs typeface="+mn-lt"/>
              </a:rPr>
              <a:t>smooth</a:t>
            </a:r>
            <a:r>
              <a:rPr lang="es-ES" sz="1400" dirty="0">
                <a:latin typeface="Aptos Display"/>
                <a:ea typeface="+mn-lt"/>
                <a:cs typeface="+mn-lt"/>
              </a:rPr>
              <a:t> jazz </a:t>
            </a:r>
            <a:r>
              <a:rPr lang="es-ES" sz="1400" err="1">
                <a:latin typeface="Aptos Display"/>
                <a:ea typeface="+mn-lt"/>
                <a:cs typeface="+mn-lt"/>
              </a:rPr>
              <a:t>to</a:t>
            </a:r>
            <a:r>
              <a:rPr lang="es-ES" sz="1400" dirty="0">
                <a:latin typeface="Aptos Display"/>
                <a:ea typeface="+mn-lt"/>
                <a:cs typeface="+mn-lt"/>
              </a:rPr>
              <a:t> </a:t>
            </a:r>
            <a:r>
              <a:rPr lang="es-ES" sz="1400" err="1">
                <a:latin typeface="Aptos Display"/>
                <a:ea typeface="+mn-lt"/>
                <a:cs typeface="+mn-lt"/>
              </a:rPr>
              <a:t>an</a:t>
            </a:r>
            <a:r>
              <a:rPr lang="es-ES" sz="1400" dirty="0">
                <a:latin typeface="Aptos Display"/>
                <a:ea typeface="+mn-lt"/>
                <a:cs typeface="+mn-lt"/>
              </a:rPr>
              <a:t> </a:t>
            </a:r>
            <a:r>
              <a:rPr lang="es-ES" sz="1400" err="1">
                <a:latin typeface="Aptos Display"/>
                <a:ea typeface="+mn-lt"/>
                <a:cs typeface="+mn-lt"/>
              </a:rPr>
              <a:t>immersive</a:t>
            </a:r>
            <a:r>
              <a:rPr lang="es-ES" sz="1400" dirty="0">
                <a:latin typeface="Aptos Display"/>
                <a:ea typeface="+mn-lt"/>
                <a:cs typeface="+mn-lt"/>
              </a:rPr>
              <a:t> DJ set, </a:t>
            </a:r>
            <a:r>
              <a:rPr lang="es-ES" sz="1400" err="1">
                <a:latin typeface="Aptos Display"/>
                <a:ea typeface="+mn-lt"/>
                <a:cs typeface="+mn-lt"/>
              </a:rPr>
              <a:t>creating</a:t>
            </a:r>
            <a:r>
              <a:rPr lang="es-ES" sz="1400" dirty="0">
                <a:latin typeface="Aptos Display"/>
                <a:ea typeface="+mn-lt"/>
                <a:cs typeface="+mn-lt"/>
              </a:rPr>
              <a:t> </a:t>
            </a:r>
            <a:r>
              <a:rPr lang="es-ES" sz="1400" err="1">
                <a:latin typeface="Aptos Display"/>
                <a:ea typeface="+mn-lt"/>
                <a:cs typeface="+mn-lt"/>
              </a:rPr>
              <a:t>the</a:t>
            </a:r>
            <a:r>
              <a:rPr lang="es-ES" sz="1400" dirty="0">
                <a:latin typeface="Aptos Display"/>
                <a:ea typeface="+mn-lt"/>
                <a:cs typeface="+mn-lt"/>
              </a:rPr>
              <a:t> </a:t>
            </a:r>
            <a:r>
              <a:rPr lang="es-ES" sz="1400" err="1">
                <a:latin typeface="Aptos Display"/>
                <a:ea typeface="+mn-lt"/>
                <a:cs typeface="+mn-lt"/>
              </a:rPr>
              <a:t>perfect</a:t>
            </a:r>
            <a:r>
              <a:rPr lang="es-ES" sz="1400" dirty="0">
                <a:latin typeface="Aptos Display"/>
                <a:ea typeface="+mn-lt"/>
                <a:cs typeface="+mn-lt"/>
              </a:rPr>
              <a:t> </a:t>
            </a:r>
            <a:r>
              <a:rPr lang="es-ES" sz="1400" err="1">
                <a:latin typeface="Aptos Display"/>
                <a:ea typeface="+mn-lt"/>
                <a:cs typeface="+mn-lt"/>
              </a:rPr>
              <a:t>mood</a:t>
            </a:r>
            <a:r>
              <a:rPr lang="es-ES" sz="1400" dirty="0">
                <a:latin typeface="Aptos Display"/>
                <a:ea typeface="+mn-lt"/>
                <a:cs typeface="+mn-lt"/>
              </a:rPr>
              <a:t> </a:t>
            </a:r>
            <a:r>
              <a:rPr lang="es-ES" sz="1400" err="1">
                <a:latin typeface="Aptos Display"/>
                <a:ea typeface="+mn-lt"/>
                <a:cs typeface="+mn-lt"/>
              </a:rPr>
              <a:t>for</a:t>
            </a:r>
            <a:r>
              <a:rPr lang="es-ES" sz="1400" dirty="0">
                <a:latin typeface="Aptos Display"/>
                <a:ea typeface="+mn-lt"/>
                <a:cs typeface="+mn-lt"/>
              </a:rPr>
              <a:t> </a:t>
            </a:r>
            <a:r>
              <a:rPr lang="es-ES" sz="1400" err="1">
                <a:latin typeface="Aptos Display"/>
                <a:ea typeface="+mn-lt"/>
                <a:cs typeface="+mn-lt"/>
              </a:rPr>
              <a:t>an</a:t>
            </a:r>
            <a:r>
              <a:rPr lang="es-ES" sz="1400" dirty="0">
                <a:latin typeface="Aptos Display"/>
                <a:ea typeface="+mn-lt"/>
                <a:cs typeface="+mn-lt"/>
              </a:rPr>
              <a:t> </a:t>
            </a:r>
            <a:r>
              <a:rPr lang="es-ES" sz="1400" dirty="0">
                <a:latin typeface="+mj-lt"/>
                <a:ea typeface="+mj-ea"/>
                <a:cs typeface="+mj-cs"/>
              </a:rPr>
              <a:t>exclusive </a:t>
            </a:r>
            <a:r>
              <a:rPr lang="es-ES" sz="1400" err="1">
                <a:latin typeface="+mj-lt"/>
                <a:ea typeface="+mj-ea"/>
                <a:cs typeface="+mj-cs"/>
              </a:rPr>
              <a:t>night</a:t>
            </a:r>
            <a:r>
              <a:rPr lang="es-ES" sz="1400" dirty="0">
                <a:latin typeface="+mj-lt"/>
                <a:ea typeface="+mj-ea"/>
                <a:cs typeface="+mj-cs"/>
              </a:rPr>
              <a:t>. As </a:t>
            </a:r>
            <a:r>
              <a:rPr lang="es-ES" sz="1400" err="1">
                <a:latin typeface="+mj-lt"/>
                <a:ea typeface="+mj-ea"/>
                <a:cs typeface="+mj-cs"/>
              </a:rPr>
              <a:t>the</a:t>
            </a:r>
            <a:r>
              <a:rPr lang="es-ES" sz="1400" dirty="0">
                <a:latin typeface="+mj-lt"/>
                <a:ea typeface="+mj-ea"/>
                <a:cs typeface="+mj-cs"/>
              </a:rPr>
              <a:t> </a:t>
            </a:r>
            <a:r>
              <a:rPr lang="es-ES" sz="1400" err="1">
                <a:latin typeface="+mj-lt"/>
                <a:ea typeface="+mj-ea"/>
                <a:cs typeface="+mj-cs"/>
              </a:rPr>
              <a:t>night</a:t>
            </a:r>
            <a:r>
              <a:rPr lang="es-ES" sz="1400" dirty="0">
                <a:latin typeface="+mj-lt"/>
                <a:ea typeface="+mj-ea"/>
                <a:cs typeface="+mj-cs"/>
              </a:rPr>
              <a:t> </a:t>
            </a:r>
            <a:r>
              <a:rPr lang="es-ES" sz="1400" err="1">
                <a:latin typeface="+mj-lt"/>
                <a:ea typeface="+mj-ea"/>
                <a:cs typeface="+mj-cs"/>
              </a:rPr>
              <a:t>unfolds</a:t>
            </a:r>
            <a:r>
              <a:rPr lang="es-ES" sz="1400" dirty="0">
                <a:latin typeface="+mj-lt"/>
                <a:ea typeface="+mj-ea"/>
                <a:cs typeface="+mj-cs"/>
              </a:rPr>
              <a:t>, </a:t>
            </a:r>
            <a:r>
              <a:rPr lang="es-ES" sz="1400" err="1">
                <a:latin typeface="+mj-lt"/>
                <a:ea typeface="+mj-ea"/>
                <a:cs typeface="+mj-cs"/>
              </a:rPr>
              <a:t>the</a:t>
            </a:r>
            <a:r>
              <a:rPr lang="es-ES" sz="1400" dirty="0">
                <a:latin typeface="+mj-lt"/>
                <a:ea typeface="+mj-ea"/>
                <a:cs typeface="+mj-cs"/>
              </a:rPr>
              <a:t> place </a:t>
            </a:r>
            <a:r>
              <a:rPr lang="es-ES" sz="1400" err="1">
                <a:latin typeface="+mj-lt"/>
                <a:ea typeface="+mj-ea"/>
                <a:cs typeface="+mj-cs"/>
              </a:rPr>
              <a:t>transforms</a:t>
            </a:r>
            <a:r>
              <a:rPr lang="es-ES" sz="1400" dirty="0">
                <a:latin typeface="+mj-lt"/>
                <a:ea typeface="+mj-ea"/>
                <a:cs typeface="+mj-cs"/>
              </a:rPr>
              <a:t> </a:t>
            </a:r>
            <a:r>
              <a:rPr lang="es-ES" sz="1400" err="1">
                <a:latin typeface="+mj-lt"/>
                <a:ea typeface="+mj-ea"/>
                <a:cs typeface="+mj-cs"/>
              </a:rPr>
              <a:t>into</a:t>
            </a:r>
            <a:r>
              <a:rPr lang="es-ES" sz="1400" dirty="0">
                <a:latin typeface="+mj-lt"/>
                <a:ea typeface="+mj-ea"/>
                <a:cs typeface="+mj-cs"/>
              </a:rPr>
              <a:t> a </a:t>
            </a:r>
            <a:r>
              <a:rPr lang="es-ES" sz="1400" err="1">
                <a:latin typeface="+mj-lt"/>
                <a:ea typeface="+mj-ea"/>
                <a:cs typeface="+mj-cs"/>
              </a:rPr>
              <a:t>vibrant</a:t>
            </a:r>
            <a:r>
              <a:rPr lang="es-ES" sz="1400" dirty="0">
                <a:latin typeface="+mj-lt"/>
                <a:ea typeface="+mj-ea"/>
                <a:cs typeface="+mj-cs"/>
              </a:rPr>
              <a:t> social </a:t>
            </a:r>
            <a:r>
              <a:rPr lang="es-ES" sz="1400" err="1">
                <a:latin typeface="+mj-lt"/>
                <a:ea typeface="+mj-ea"/>
                <a:cs typeface="+mj-cs"/>
              </a:rPr>
              <a:t>scene</a:t>
            </a:r>
            <a:r>
              <a:rPr lang="es-ES" sz="1400" dirty="0">
                <a:latin typeface="+mj-lt"/>
                <a:ea typeface="+mj-ea"/>
                <a:cs typeface="+mj-cs"/>
              </a:rPr>
              <a:t>, </a:t>
            </a:r>
            <a:r>
              <a:rPr lang="es-ES" sz="1400" err="1">
                <a:latin typeface="+mj-lt"/>
                <a:ea typeface="+mj-ea"/>
                <a:cs typeface="+mj-cs"/>
              </a:rPr>
              <a:t>inviting</a:t>
            </a:r>
            <a:r>
              <a:rPr lang="es-ES" sz="1400" dirty="0">
                <a:latin typeface="+mj-lt"/>
                <a:ea typeface="+mj-ea"/>
                <a:cs typeface="+mj-cs"/>
              </a:rPr>
              <a:t> </a:t>
            </a:r>
            <a:r>
              <a:rPr lang="es-ES" sz="1400" err="1">
                <a:latin typeface="+mj-lt"/>
                <a:ea typeface="+mj-ea"/>
                <a:cs typeface="+mj-cs"/>
              </a:rPr>
              <a:t>guests</a:t>
            </a:r>
            <a:r>
              <a:rPr lang="es-ES" sz="1400" dirty="0">
                <a:latin typeface="+mj-lt"/>
                <a:ea typeface="+mj-ea"/>
                <a:cs typeface="+mj-cs"/>
              </a:rPr>
              <a:t> </a:t>
            </a:r>
            <a:r>
              <a:rPr lang="es-ES" sz="1400" err="1">
                <a:latin typeface="+mj-lt"/>
                <a:ea typeface="+mj-ea"/>
                <a:cs typeface="+mj-cs"/>
              </a:rPr>
              <a:t>to</a:t>
            </a:r>
            <a:r>
              <a:rPr lang="es-ES" sz="1400" dirty="0">
                <a:latin typeface="+mj-lt"/>
                <a:ea typeface="+mj-ea"/>
                <a:cs typeface="+mj-cs"/>
              </a:rPr>
              <a:t> relax, </a:t>
            </a:r>
            <a:r>
              <a:rPr lang="es-ES" sz="1400" err="1">
                <a:latin typeface="+mj-lt"/>
                <a:ea typeface="+mj-ea"/>
                <a:cs typeface="+mj-cs"/>
              </a:rPr>
              <a:t>mingle</a:t>
            </a:r>
            <a:r>
              <a:rPr lang="es-ES" sz="1400" dirty="0">
                <a:latin typeface="+mj-lt"/>
                <a:ea typeface="+mj-ea"/>
                <a:cs typeface="+mj-cs"/>
              </a:rPr>
              <a:t>, and </a:t>
            </a:r>
            <a:r>
              <a:rPr lang="es-ES" sz="1400" err="1">
                <a:latin typeface="+mj-lt"/>
                <a:ea typeface="+mj-ea"/>
                <a:cs typeface="+mj-cs"/>
              </a:rPr>
              <a:t>celebrate</a:t>
            </a:r>
            <a:r>
              <a:rPr lang="es-ES" sz="1400" dirty="0">
                <a:latin typeface="+mj-lt"/>
                <a:ea typeface="+mj-ea"/>
                <a:cs typeface="+mj-cs"/>
              </a:rPr>
              <a:t> in </a:t>
            </a:r>
            <a:r>
              <a:rPr lang="es-ES" sz="1400" err="1">
                <a:latin typeface="+mj-lt"/>
                <a:ea typeface="+mj-ea"/>
                <a:cs typeface="+mj-cs"/>
              </a:rPr>
              <a:t>style</a:t>
            </a:r>
            <a:endParaRPr lang="es-ES" sz="1400">
              <a:latin typeface="+mj-lt"/>
              <a:ea typeface="+mj-ea"/>
              <a:cs typeface="+mj-cs"/>
            </a:endParaRPr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25834732-6AD0-104F-0746-758EC175DB4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9695" y="182678"/>
            <a:ext cx="2052748" cy="642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349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D3EE374-5A51-D21D-F427-1FD81F06A9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43B9CA2-4B31-4ACD-9A9F-B8E6C64203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38FE8A6-9E91-CAF5-17E6-284B546078D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" b="7132"/>
          <a:stretch/>
        </p:blipFill>
        <p:spPr>
          <a:xfrm>
            <a:off x="8529321" y="10"/>
            <a:ext cx="3662680" cy="3401558"/>
          </a:xfrm>
          <a:custGeom>
            <a:avLst/>
            <a:gdLst/>
            <a:ahLst/>
            <a:cxnLst/>
            <a:rect l="l" t="t" r="r" b="b"/>
            <a:pathLst>
              <a:path w="3662680" h="3401568">
                <a:moveTo>
                  <a:pt x="0" y="0"/>
                </a:moveTo>
                <a:lnTo>
                  <a:pt x="3662680" y="0"/>
                </a:lnTo>
                <a:lnTo>
                  <a:pt x="3662680" y="3401568"/>
                </a:lnTo>
                <a:lnTo>
                  <a:pt x="774527" y="3401568"/>
                </a:lnTo>
                <a:lnTo>
                  <a:pt x="769892" y="3133175"/>
                </a:lnTo>
                <a:cubicBezTo>
                  <a:pt x="732577" y="2055441"/>
                  <a:pt x="492520" y="1056020"/>
                  <a:pt x="104445" y="215033"/>
                </a:cubicBezTo>
                <a:close/>
              </a:path>
            </a:pathLst>
          </a:custGeom>
        </p:spPr>
      </p:pic>
      <p:pic>
        <p:nvPicPr>
          <p:cNvPr id="7" name="Imagen 6" descr="Una recámara con una cama grande junto a una ventana&#10;&#10;El contenido generado por inteligencia artificial puede ser incorrecto.">
            <a:extLst>
              <a:ext uri="{FF2B5EF4-FFF2-40B4-BE49-F238E27FC236}">
                <a16:creationId xmlns:a16="http://schemas.microsoft.com/office/drawing/2014/main" id="{B9E68131-5925-4428-92C2-A2A2DD017DC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061" r="7144" b="4"/>
          <a:stretch/>
        </p:blipFill>
        <p:spPr>
          <a:xfrm>
            <a:off x="5115314" y="10"/>
            <a:ext cx="4118110" cy="3401558"/>
          </a:xfrm>
          <a:custGeom>
            <a:avLst/>
            <a:gdLst/>
            <a:ahLst/>
            <a:cxnLst/>
            <a:rect l="l" t="t" r="r" b="b"/>
            <a:pathLst>
              <a:path w="4118110" h="3401568">
                <a:moveTo>
                  <a:pt x="0" y="0"/>
                </a:moveTo>
                <a:lnTo>
                  <a:pt x="3343575" y="0"/>
                </a:lnTo>
                <a:lnTo>
                  <a:pt x="3448028" y="215050"/>
                </a:lnTo>
                <a:cubicBezTo>
                  <a:pt x="3836103" y="1056037"/>
                  <a:pt x="4076161" y="2055458"/>
                  <a:pt x="4113475" y="3133192"/>
                </a:cubicBezTo>
                <a:lnTo>
                  <a:pt x="4118110" y="3401568"/>
                </a:lnTo>
                <a:lnTo>
                  <a:pt x="801224" y="3401568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6" name="Imagen 5" descr="Un grupo de personas caminando en la banqueta de la ciudad&#10;&#10;El contenido generado por inteligencia artificial puede ser incorrecto.">
            <a:extLst>
              <a:ext uri="{FF2B5EF4-FFF2-40B4-BE49-F238E27FC236}">
                <a16:creationId xmlns:a16="http://schemas.microsoft.com/office/drawing/2014/main" id="{5C1B3F0E-6CB5-1974-1CA5-1B4D3D03175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3902" r="-1" b="-1"/>
          <a:stretch/>
        </p:blipFill>
        <p:spPr>
          <a:xfrm>
            <a:off x="5168353" y="3456432"/>
            <a:ext cx="7023646" cy="3401568"/>
          </a:xfrm>
          <a:custGeom>
            <a:avLst/>
            <a:gdLst/>
            <a:ahLst/>
            <a:cxnLst/>
            <a:rect l="l" t="t" r="r" b="b"/>
            <a:pathLst>
              <a:path w="7023646" h="3401568">
                <a:moveTo>
                  <a:pt x="749132" y="0"/>
                </a:moveTo>
                <a:lnTo>
                  <a:pt x="7023646" y="0"/>
                </a:lnTo>
                <a:lnTo>
                  <a:pt x="7023646" y="3401568"/>
                </a:lnTo>
                <a:lnTo>
                  <a:pt x="0" y="3401568"/>
                </a:lnTo>
                <a:lnTo>
                  <a:pt x="79008" y="3238906"/>
                </a:lnTo>
                <a:cubicBezTo>
                  <a:pt x="502362" y="2321466"/>
                  <a:pt x="749563" y="1215476"/>
                  <a:pt x="749563" y="24956"/>
                </a:cubicBezTo>
                <a:close/>
              </a:path>
            </a:pathLst>
          </a:custGeom>
        </p:spPr>
      </p:pic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33F94DB1-BC5D-454D-845C-7BA3A1F46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32965" cy="6858000"/>
          </a:xfrm>
          <a:custGeom>
            <a:avLst/>
            <a:gdLst>
              <a:gd name="connsiteX0" fmla="*/ 0 w 5932965"/>
              <a:gd name="connsiteY0" fmla="*/ 0 h 6858000"/>
              <a:gd name="connsiteX1" fmla="*/ 5140363 w 5932965"/>
              <a:gd name="connsiteY1" fmla="*/ 0 h 6858000"/>
              <a:gd name="connsiteX2" fmla="*/ 5152943 w 5932965"/>
              <a:gd name="connsiteY2" fmla="*/ 23550 h 6858000"/>
              <a:gd name="connsiteX3" fmla="*/ 5932965 w 5932965"/>
              <a:gd name="connsiteY3" fmla="*/ 3479505 h 6858000"/>
              <a:gd name="connsiteX4" fmla="*/ 5262410 w 5932965"/>
              <a:gd name="connsiteY4" fmla="*/ 6708999 h 6858000"/>
              <a:gd name="connsiteX5" fmla="*/ 5190385 w 5932965"/>
              <a:gd name="connsiteY5" fmla="*/ 6858000 h 6858000"/>
              <a:gd name="connsiteX6" fmla="*/ 0 w 593296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32965" h="6858000">
                <a:moveTo>
                  <a:pt x="0" y="0"/>
                </a:moveTo>
                <a:lnTo>
                  <a:pt x="5140363" y="0"/>
                </a:lnTo>
                <a:lnTo>
                  <a:pt x="5152943" y="23550"/>
                </a:lnTo>
                <a:cubicBezTo>
                  <a:pt x="5642847" y="987256"/>
                  <a:pt x="5932965" y="2183538"/>
                  <a:pt x="5932965" y="3479505"/>
                </a:cubicBezTo>
                <a:cubicBezTo>
                  <a:pt x="5932965" y="4675783"/>
                  <a:pt x="5685764" y="5787121"/>
                  <a:pt x="5262410" y="6708999"/>
                </a:cubicBezTo>
                <a:lnTo>
                  <a:pt x="519038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5676B86F-860B-4586-BCAA-C0650C09B7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22333" cy="6858000"/>
          </a:xfrm>
          <a:custGeom>
            <a:avLst/>
            <a:gdLst>
              <a:gd name="connsiteX0" fmla="*/ 0 w 5922333"/>
              <a:gd name="connsiteY0" fmla="*/ 0 h 6858000"/>
              <a:gd name="connsiteX1" fmla="*/ 5129731 w 5922333"/>
              <a:gd name="connsiteY1" fmla="*/ 0 h 6858000"/>
              <a:gd name="connsiteX2" fmla="*/ 5142311 w 5922333"/>
              <a:gd name="connsiteY2" fmla="*/ 23550 h 6858000"/>
              <a:gd name="connsiteX3" fmla="*/ 5922333 w 5922333"/>
              <a:gd name="connsiteY3" fmla="*/ 3479505 h 6858000"/>
              <a:gd name="connsiteX4" fmla="*/ 5251778 w 5922333"/>
              <a:gd name="connsiteY4" fmla="*/ 6708999 h 6858000"/>
              <a:gd name="connsiteX5" fmla="*/ 5179753 w 5922333"/>
              <a:gd name="connsiteY5" fmla="*/ 6858000 h 6858000"/>
              <a:gd name="connsiteX6" fmla="*/ 0 w 592233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22333" h="6858000">
                <a:moveTo>
                  <a:pt x="0" y="0"/>
                </a:moveTo>
                <a:lnTo>
                  <a:pt x="5129731" y="0"/>
                </a:lnTo>
                <a:lnTo>
                  <a:pt x="5142311" y="23550"/>
                </a:lnTo>
                <a:cubicBezTo>
                  <a:pt x="5632215" y="987256"/>
                  <a:pt x="5922333" y="2183538"/>
                  <a:pt x="5922333" y="3479505"/>
                </a:cubicBezTo>
                <a:cubicBezTo>
                  <a:pt x="5922333" y="4675783"/>
                  <a:pt x="5675132" y="5787121"/>
                  <a:pt x="5251778" y="6708999"/>
                </a:cubicBezTo>
                <a:lnTo>
                  <a:pt x="5179753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0BCE6CC-D955-3D4D-CF9B-EC332FEE1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685800"/>
            <a:ext cx="4922338" cy="1325563"/>
          </a:xfrm>
        </p:spPr>
        <p:txBody>
          <a:bodyPr>
            <a:normAutofit/>
          </a:bodyPr>
          <a:lstStyle/>
          <a:p>
            <a:r>
              <a:rPr lang="es-ES" sz="3400"/>
              <a:t>DAY 4: </a:t>
            </a:r>
            <a:r>
              <a:rPr lang="es-ES" sz="3400">
                <a:ea typeface="+mj-lt"/>
                <a:cs typeface="+mj-lt"/>
              </a:rPr>
              <a:t>Hasta Pronto!</a:t>
            </a:r>
            <a:endParaRPr lang="es-ES" sz="34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C818ED5-2F56-4171-9445-3AA4F4462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16867"/>
            <a:ext cx="128016" cy="65390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E74FCE8-866C-4AFA-B45C-FACE2A609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1" y="2089941"/>
            <a:ext cx="4970439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129133D-BED0-ADA5-9BE5-E01286D65B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2514600"/>
            <a:ext cx="4922338" cy="366674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z="1400" err="1">
                <a:ea typeface="+mn-lt"/>
                <a:cs typeface="+mn-lt"/>
              </a:rPr>
              <a:t>Breakfast</a:t>
            </a:r>
            <a:r>
              <a:rPr lang="es-ES" sz="1400" dirty="0">
                <a:ea typeface="+mn-lt"/>
                <a:cs typeface="+mn-lt"/>
              </a:rPr>
              <a:t>, </a:t>
            </a:r>
            <a:r>
              <a:rPr lang="es-ES" sz="1400" err="1">
                <a:ea typeface="+mn-lt"/>
                <a:cs typeface="+mn-lt"/>
              </a:rPr>
              <a:t>check</a:t>
            </a:r>
            <a:r>
              <a:rPr lang="es-ES" sz="1400" dirty="0">
                <a:ea typeface="+mn-lt"/>
                <a:cs typeface="+mn-lt"/>
              </a:rPr>
              <a:t> </a:t>
            </a:r>
            <a:r>
              <a:rPr lang="es-ES" sz="1400" err="1">
                <a:ea typeface="+mn-lt"/>
                <a:cs typeface="+mn-lt"/>
              </a:rPr>
              <a:t>out</a:t>
            </a:r>
            <a:r>
              <a:rPr lang="es-ES" sz="1400" dirty="0">
                <a:ea typeface="+mn-lt"/>
                <a:cs typeface="+mn-lt"/>
              </a:rPr>
              <a:t> &amp; transfer </a:t>
            </a:r>
            <a:r>
              <a:rPr lang="es-ES" sz="1400" err="1">
                <a:ea typeface="+mn-lt"/>
                <a:cs typeface="+mn-lt"/>
              </a:rPr>
              <a:t>to</a:t>
            </a:r>
            <a:r>
              <a:rPr lang="es-ES" sz="1400" dirty="0">
                <a:ea typeface="+mn-lt"/>
                <a:cs typeface="+mn-lt"/>
              </a:rPr>
              <a:t> </a:t>
            </a:r>
            <a:r>
              <a:rPr lang="es-ES" sz="1400" err="1">
                <a:ea typeface="+mn-lt"/>
                <a:cs typeface="+mn-lt"/>
              </a:rPr>
              <a:t>the</a:t>
            </a:r>
            <a:r>
              <a:rPr lang="es-ES" sz="1400" dirty="0">
                <a:ea typeface="+mn-lt"/>
                <a:cs typeface="+mn-lt"/>
              </a:rPr>
              <a:t> </a:t>
            </a:r>
            <a:r>
              <a:rPr lang="es-ES" sz="1400" err="1">
                <a:ea typeface="+mn-lt"/>
                <a:cs typeface="+mn-lt"/>
              </a:rPr>
              <a:t>airport</a:t>
            </a:r>
            <a:endParaRPr lang="es-ES" sz="1400" err="1"/>
          </a:p>
          <a:p>
            <a:endParaRPr lang="es-ES" sz="2000">
              <a:latin typeface="Aptos"/>
              <a:ea typeface="+mj-ea"/>
              <a:cs typeface="+mj-cs"/>
            </a:endParaRPr>
          </a:p>
          <a:p>
            <a:endParaRPr lang="es-ES" sz="2000">
              <a:latin typeface="Aptos"/>
              <a:ea typeface="+mj-ea"/>
              <a:cs typeface="+mj-cs"/>
            </a:endParaRPr>
          </a:p>
          <a:p>
            <a:pPr marL="0" indent="0">
              <a:buNone/>
            </a:pPr>
            <a:r>
              <a:rPr lang="es-ES" sz="2000" b="1" i="1" dirty="0">
                <a:latin typeface="+mj-lt"/>
                <a:ea typeface="+mj-ea"/>
                <a:cs typeface="+mj-cs"/>
              </a:rPr>
              <a:t>Tell </a:t>
            </a:r>
            <a:r>
              <a:rPr lang="es-ES" sz="2000" b="1" i="1" dirty="0" err="1">
                <a:latin typeface="+mj-lt"/>
                <a:ea typeface="+mj-ea"/>
                <a:cs typeface="+mj-cs"/>
              </a:rPr>
              <a:t>us</a:t>
            </a:r>
            <a:r>
              <a:rPr lang="es-ES" sz="2000" b="1" i="1" dirty="0">
                <a:latin typeface="+mj-lt"/>
                <a:ea typeface="+mj-ea"/>
                <a:cs typeface="+mj-cs"/>
              </a:rPr>
              <a:t> </a:t>
            </a:r>
            <a:r>
              <a:rPr lang="es-ES" sz="2000" b="1" i="1" dirty="0" err="1">
                <a:latin typeface="+mj-lt"/>
                <a:ea typeface="+mj-ea"/>
                <a:cs typeface="+mj-cs"/>
              </a:rPr>
              <a:t>about</a:t>
            </a:r>
            <a:r>
              <a:rPr lang="es-ES" sz="2000" b="1" i="1" dirty="0">
                <a:latin typeface="+mj-lt"/>
                <a:ea typeface="+mj-ea"/>
                <a:cs typeface="+mj-cs"/>
              </a:rPr>
              <a:t> </a:t>
            </a:r>
            <a:r>
              <a:rPr lang="es-ES" sz="2000" b="1" i="1" dirty="0" err="1">
                <a:latin typeface="+mj-lt"/>
                <a:ea typeface="+mj-ea"/>
                <a:cs typeface="+mj-cs"/>
              </a:rPr>
              <a:t>your</a:t>
            </a:r>
            <a:r>
              <a:rPr lang="es-ES" sz="2000" b="1" i="1" dirty="0">
                <a:latin typeface="+mj-lt"/>
                <a:ea typeface="+mj-ea"/>
                <a:cs typeface="+mj-cs"/>
              </a:rPr>
              <a:t> </a:t>
            </a:r>
            <a:r>
              <a:rPr lang="es-ES" sz="2000" b="1" i="1" dirty="0" err="1">
                <a:latin typeface="+mj-lt"/>
                <a:ea typeface="+mj-ea"/>
                <a:cs typeface="+mj-cs"/>
              </a:rPr>
              <a:t>project</a:t>
            </a:r>
            <a:r>
              <a:rPr lang="es-ES" sz="2000" b="1" i="1" dirty="0">
                <a:latin typeface="+mj-lt"/>
                <a:ea typeface="+mj-ea"/>
                <a:cs typeface="+mj-cs"/>
              </a:rPr>
              <a:t> and </a:t>
            </a:r>
            <a:r>
              <a:rPr lang="es-ES" sz="2000" b="1" i="1" dirty="0" err="1">
                <a:latin typeface="+mj-lt"/>
                <a:ea typeface="+mj-ea"/>
                <a:cs typeface="+mj-cs"/>
              </a:rPr>
              <a:t>we</a:t>
            </a:r>
            <a:r>
              <a:rPr lang="es-ES" sz="2000" b="1" i="1" dirty="0">
                <a:latin typeface="+mj-lt"/>
                <a:ea typeface="+mj-ea"/>
                <a:cs typeface="+mj-cs"/>
              </a:rPr>
              <a:t> </a:t>
            </a:r>
            <a:r>
              <a:rPr lang="es-ES" sz="2000" b="1" i="1" dirty="0" err="1">
                <a:latin typeface="+mj-lt"/>
                <a:ea typeface="+mj-ea"/>
                <a:cs typeface="+mj-cs"/>
              </a:rPr>
              <a:t>will</a:t>
            </a:r>
            <a:r>
              <a:rPr lang="es-ES" sz="2000" b="1" i="1" dirty="0">
                <a:latin typeface="+mj-lt"/>
                <a:ea typeface="+mj-ea"/>
                <a:cs typeface="+mj-cs"/>
              </a:rPr>
              <a:t> </a:t>
            </a:r>
            <a:r>
              <a:rPr lang="es-ES" sz="2000" b="1" i="1" dirty="0" err="1">
                <a:latin typeface="+mj-lt"/>
                <a:ea typeface="+mj-ea"/>
                <a:cs typeface="+mj-cs"/>
              </a:rPr>
              <a:t>discuss</a:t>
            </a:r>
            <a:r>
              <a:rPr lang="es-ES" sz="2000" b="1" i="1" dirty="0">
                <a:latin typeface="+mj-lt"/>
                <a:ea typeface="+mj-ea"/>
                <a:cs typeface="+mj-cs"/>
              </a:rPr>
              <a:t> </a:t>
            </a:r>
            <a:r>
              <a:rPr lang="es-ES" sz="2000" b="1" i="1" dirty="0" err="1">
                <a:latin typeface="+mj-lt"/>
                <a:ea typeface="+mj-ea"/>
                <a:cs typeface="+mj-cs"/>
              </a:rPr>
              <a:t>the</a:t>
            </a:r>
            <a:r>
              <a:rPr lang="es-ES" sz="2000" b="1" i="1" dirty="0">
                <a:latin typeface="+mj-lt"/>
                <a:ea typeface="+mj-ea"/>
                <a:cs typeface="+mj-cs"/>
              </a:rPr>
              <a:t> </a:t>
            </a:r>
            <a:r>
              <a:rPr lang="es-ES" sz="2000" b="1" i="1" dirty="0" err="1">
                <a:latin typeface="+mj-lt"/>
                <a:ea typeface="+mj-ea"/>
                <a:cs typeface="+mj-cs"/>
              </a:rPr>
              <a:t>best</a:t>
            </a:r>
            <a:r>
              <a:rPr lang="es-ES" sz="2000" b="1" i="1" dirty="0">
                <a:latin typeface="+mj-lt"/>
                <a:ea typeface="+mj-ea"/>
                <a:cs typeface="+mj-cs"/>
              </a:rPr>
              <a:t> </a:t>
            </a:r>
            <a:r>
              <a:rPr lang="es-ES" sz="2000" b="1" i="1" dirty="0" err="1">
                <a:latin typeface="+mj-lt"/>
                <a:ea typeface="+mj-ea"/>
                <a:cs typeface="+mj-cs"/>
              </a:rPr>
              <a:t>options</a:t>
            </a:r>
            <a:r>
              <a:rPr lang="es-ES" sz="2000" b="1" i="1" dirty="0">
                <a:latin typeface="+mj-lt"/>
                <a:ea typeface="+mj-ea"/>
                <a:cs typeface="+mj-cs"/>
              </a:rPr>
              <a:t> </a:t>
            </a:r>
            <a:r>
              <a:rPr lang="es-ES" sz="2000" b="1" i="1" dirty="0" err="1">
                <a:latin typeface="+mj-lt"/>
                <a:ea typeface="+mj-ea"/>
                <a:cs typeface="+mj-cs"/>
              </a:rPr>
              <a:t>for</a:t>
            </a:r>
            <a:r>
              <a:rPr lang="es-ES" sz="2000" b="1" i="1" dirty="0">
                <a:latin typeface="+mj-lt"/>
                <a:ea typeface="+mj-ea"/>
                <a:cs typeface="+mj-cs"/>
              </a:rPr>
              <a:t> </a:t>
            </a:r>
            <a:r>
              <a:rPr lang="es-ES" sz="2000" b="1" i="1" dirty="0" err="1">
                <a:latin typeface="+mj-lt"/>
                <a:ea typeface="+mj-ea"/>
                <a:cs typeface="+mj-cs"/>
              </a:rPr>
              <a:t>your</a:t>
            </a:r>
            <a:r>
              <a:rPr lang="es-ES" sz="2000" b="1" i="1" dirty="0">
                <a:latin typeface="+mj-lt"/>
                <a:ea typeface="+mj-ea"/>
                <a:cs typeface="+mj-cs"/>
              </a:rPr>
              <a:t> </a:t>
            </a:r>
            <a:r>
              <a:rPr lang="es-ES" sz="2000" b="1" i="1" dirty="0" err="1">
                <a:latin typeface="+mj-lt"/>
                <a:ea typeface="+mj-ea"/>
                <a:cs typeface="+mj-cs"/>
              </a:rPr>
              <a:t>event</a:t>
            </a:r>
            <a:r>
              <a:rPr lang="es-ES" sz="2000" b="1" i="1" dirty="0">
                <a:latin typeface="+mj-lt"/>
                <a:ea typeface="+mj-ea"/>
                <a:cs typeface="+mj-cs"/>
              </a:rPr>
              <a:t>, </a:t>
            </a:r>
            <a:r>
              <a:rPr lang="es-ES" sz="2000" b="1" i="1" dirty="0" err="1">
                <a:latin typeface="+mj-lt"/>
                <a:ea typeface="+mj-ea"/>
                <a:cs typeface="+mj-cs"/>
              </a:rPr>
              <a:t>according</a:t>
            </a:r>
            <a:r>
              <a:rPr lang="es-ES" sz="2000" b="1" i="1" dirty="0">
                <a:latin typeface="+mj-lt"/>
                <a:ea typeface="+mj-ea"/>
                <a:cs typeface="+mj-cs"/>
              </a:rPr>
              <a:t> </a:t>
            </a:r>
            <a:r>
              <a:rPr lang="es-ES" sz="2000" b="1" i="1" dirty="0" err="1">
                <a:latin typeface="+mj-lt"/>
                <a:ea typeface="+mj-ea"/>
                <a:cs typeface="+mj-cs"/>
              </a:rPr>
              <a:t>to</a:t>
            </a:r>
            <a:r>
              <a:rPr lang="es-ES" sz="2000" b="1" i="1" dirty="0">
                <a:latin typeface="+mj-lt"/>
                <a:ea typeface="+mj-ea"/>
                <a:cs typeface="+mj-cs"/>
              </a:rPr>
              <a:t> </a:t>
            </a:r>
            <a:r>
              <a:rPr lang="es-ES" sz="2000" b="1" i="1" dirty="0" err="1">
                <a:latin typeface="+mj-lt"/>
                <a:ea typeface="+mj-ea"/>
                <a:cs typeface="+mj-cs"/>
              </a:rPr>
              <a:t>your</a:t>
            </a:r>
            <a:r>
              <a:rPr lang="es-ES" sz="2000" b="1" i="1" dirty="0">
                <a:latin typeface="+mj-lt"/>
                <a:ea typeface="+mj-ea"/>
                <a:cs typeface="+mj-cs"/>
              </a:rPr>
              <a:t> </a:t>
            </a:r>
            <a:r>
              <a:rPr lang="es-ES" sz="2000" b="1" i="1" dirty="0" err="1">
                <a:latin typeface="+mj-lt"/>
                <a:ea typeface="+mj-ea"/>
                <a:cs typeface="+mj-cs"/>
              </a:rPr>
              <a:t>budget</a:t>
            </a:r>
            <a:r>
              <a:rPr lang="es-ES" sz="2000" b="1" i="1" dirty="0">
                <a:latin typeface="+mj-lt"/>
                <a:ea typeface="+mj-ea"/>
                <a:cs typeface="+mj-cs"/>
              </a:rPr>
              <a:t> and </a:t>
            </a:r>
            <a:r>
              <a:rPr lang="es-ES" sz="2000" b="1" i="1" dirty="0" err="1">
                <a:latin typeface="+mj-lt"/>
                <a:ea typeface="+mj-ea"/>
                <a:cs typeface="+mj-cs"/>
              </a:rPr>
              <a:t>special</a:t>
            </a:r>
            <a:r>
              <a:rPr lang="es-ES" sz="2000" b="1" i="1" dirty="0">
                <a:latin typeface="+mj-lt"/>
                <a:ea typeface="+mj-ea"/>
                <a:cs typeface="+mj-cs"/>
              </a:rPr>
              <a:t> </a:t>
            </a:r>
            <a:r>
              <a:rPr lang="es-ES" sz="2000" b="1" i="1" dirty="0" err="1">
                <a:latin typeface="+mj-lt"/>
                <a:ea typeface="+mj-ea"/>
                <a:cs typeface="+mj-cs"/>
              </a:rPr>
              <a:t>needs</a:t>
            </a:r>
            <a:r>
              <a:rPr lang="es-ES" sz="2000" b="1" i="1" dirty="0">
                <a:latin typeface="+mj-lt"/>
                <a:ea typeface="+mj-ea"/>
                <a:cs typeface="+mj-cs"/>
              </a:rPr>
              <a:t>.</a:t>
            </a:r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B6E5449B-6868-C350-9A6D-7B1653BBC1C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9695" y="182678"/>
            <a:ext cx="2052748" cy="642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85772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5e22622-df10-41ab-86e4-38ca38584ef9">
      <Value>12</Value>
      <Value>8</Value>
      <Value>5</Value>
    </TaxCatchAll>
    <b6d4215ff38c4f03b8512b47c2eaba97 xmlns="e5e22622-df10-41ab-86e4-38ca38584ef9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Comercializacion</TermName>
          <TermId xmlns="http://schemas.microsoft.com/office/infopath/2007/PartnerControls">62e1a7c6-a74c-4b93-b089-909c0f87b1bc</TermId>
        </TermInfo>
      </Terms>
    </b6d4215ff38c4f03b8512b47c2eaba97>
    <e80b660e2dd849a49a61605927ea6aa3 xmlns="e5e22622-df10-41ab-86e4-38ca38584ef9">
      <Terms xmlns="http://schemas.microsoft.com/office/infopath/2007/PartnerControls"/>
    </e80b660e2dd849a49a61605927ea6aa3>
    <b0a0fe5d8dcb4f4aa4a7ac27fbc6466f xmlns="e5e22622-df10-41ab-86e4-38ca38584ef9">
      <Terms xmlns="http://schemas.microsoft.com/office/infopath/2007/PartnerControls">
        <TermInfo xmlns="http://schemas.microsoft.com/office/infopath/2007/PartnerControls">
          <TermName xmlns="http://schemas.microsoft.com/office/infopath/2007/PartnerControls">ALO DMC</TermName>
          <TermId xmlns="http://schemas.microsoft.com/office/infopath/2007/PartnerControls">162fa7f2-da7e-4972-917f-46f86e78974e</TermId>
        </TermInfo>
      </Terms>
    </b0a0fe5d8dcb4f4aa4a7ac27fbc6466f>
    <g5845fa0aba04d629252e026cef96166 xmlns="e5e22622-df10-41ab-86e4-38ca38584ef9">
      <Terms xmlns="http://schemas.microsoft.com/office/infopath/2007/PartnerControls">
        <TermInfo xmlns="http://schemas.microsoft.com/office/infopath/2007/PartnerControls">
          <TermName xmlns="http://schemas.microsoft.com/office/infopath/2007/PartnerControls">España</TermName>
          <TermId xmlns="http://schemas.microsoft.com/office/infopath/2007/PartnerControls">523b487b-7acb-4e0f-8a8f-ce8555fc812e</TermId>
        </TermInfo>
      </Terms>
    </g5845fa0aba04d629252e026cef96166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s VB" ma:contentTypeID="0x0101009F0FEB99DF33AA42B94EA6795FFAC05E00E1ED08B0CA023240ABB39A7C3BF96529" ma:contentTypeVersion="4" ma:contentTypeDescription="" ma:contentTypeScope="" ma:versionID="21c8dbc36b28edff135542cbec4ed25c">
  <xsd:schema xmlns:xsd="http://www.w3.org/2001/XMLSchema" xmlns:xs="http://www.w3.org/2001/XMLSchema" xmlns:p="http://schemas.microsoft.com/office/2006/metadata/properties" xmlns:ns2="e5e22622-df10-41ab-86e4-38ca38584ef9" targetNamespace="http://schemas.microsoft.com/office/2006/metadata/properties" ma:root="true" ma:fieldsID="c403ee17e1c7852d5c8c627391932cff" ns2:_="">
    <xsd:import namespace="e5e22622-df10-41ab-86e4-38ca38584ef9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2:TaxCatchAllLabel" minOccurs="0"/>
                <xsd:element ref="ns2:b0a0fe5d8dcb4f4aa4a7ac27fbc6466f" minOccurs="0"/>
                <xsd:element ref="ns2:g5845fa0aba04d629252e026cef96166" minOccurs="0"/>
                <xsd:element ref="ns2:e80b660e2dd849a49a61605927ea6aa3" minOccurs="0"/>
                <xsd:element ref="ns2:b6d4215ff38c4f03b8512b47c2eaba97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e22622-df10-41ab-86e4-38ca38584ef9" elementFormDefault="qualified">
    <xsd:import namespace="http://schemas.microsoft.com/office/2006/documentManagement/types"/>
    <xsd:import namespace="http://schemas.microsoft.com/office/infopath/2007/PartnerControls"/>
    <xsd:element name="TaxCatchAll" ma:index="8" nillable="true" ma:displayName="Taxonomy Catch All Column" ma:hidden="true" ma:list="{f302c929-3e53-4412-9be6-c0144a768996}" ma:internalName="TaxCatchAll" ma:showField="CatchAllData" ma:web="56c54338-0550-4c03-80be-2280a2ac281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9" nillable="true" ma:displayName="Taxonomy Catch All Column1" ma:hidden="true" ma:list="{f302c929-3e53-4412-9be6-c0144a768996}" ma:internalName="TaxCatchAllLabel" ma:readOnly="true" ma:showField="CatchAllDataLabel" ma:web="56c54338-0550-4c03-80be-2280a2ac281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b0a0fe5d8dcb4f4aa4a7ac27fbc6466f" ma:index="10" nillable="true" ma:taxonomy="true" ma:internalName="b0a0fe5d8dcb4f4aa4a7ac27fbc6466f" ma:taxonomyFieldName="VB_Departamento" ma:displayName="Departamento" ma:default="" ma:fieldId="{b0a0fe5d-8dcb-4f4a-a4a7-ac27fbc6466f}" ma:sspId="7607a150-1558-4547-a908-840f31949ccd" ma:termSetId="a4fe8f78-b578-4cc6-b288-17667691437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g5845fa0aba04d629252e026cef96166" ma:index="12" nillable="true" ma:taxonomy="true" ma:internalName="g5845fa0aba04d629252e026cef96166" ma:taxonomyFieldName="VB_Pais" ma:displayName="Pais" ma:default="" ma:fieldId="{05845fa0-aba0-4d62-9252-e026cef96166}" ma:sspId="7607a150-1558-4547-a908-840f31949ccd" ma:termSetId="e1302a6c-4301-4b80-9ebe-bc258be1a31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80b660e2dd849a49a61605927ea6aa3" ma:index="14" nillable="true" ma:taxonomy="true" ma:internalName="e80b660e2dd849a49a61605927ea6aa3" ma:taxonomyFieldName="VB_Tipo_de_Documento" ma:displayName="VB_Tipo_de_Documento" ma:default="" ma:fieldId="{e80b660e-2dd8-49a4-9a61-605927ea6aa3}" ma:sspId="7607a150-1558-4547-a908-840f31949ccd" ma:termSetId="f5f0ad63-6109-4bfe-90b3-d0d831a4249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6d4215ff38c4f03b8512b47c2eaba97" ma:index="16" nillable="true" ma:taxonomy="true" ma:internalName="b6d4215ff38c4f03b8512b47c2eaba97" ma:taxonomyFieldName="VB_Subsitio" ma:displayName="Subsitio" ma:default="" ma:fieldId="{b6d4215f-f38c-4f03-b851-2b47c2eaba97}" ma:sspId="7607a150-1558-4547-a908-840f31949ccd" ma:termSetId="a7e93854-1532-491a-9293-7c7f293c16d8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haredContentType xmlns="Microsoft.SharePoint.Taxonomy.ContentTypeSync" SourceId="7607a150-1558-4547-a908-840f31949ccd" ContentTypeId="0x0101009F0FEB99DF33AA42B94EA6795FFAC05E" PreviousValue="false" LastSyncTimeStamp="2024-09-12T10:52:44.58Z"/>
</file>

<file path=customXml/itemProps1.xml><?xml version="1.0" encoding="utf-8"?>
<ds:datastoreItem xmlns:ds="http://schemas.openxmlformats.org/officeDocument/2006/customXml" ds:itemID="{65F3F1AE-613C-474A-BD7D-D32F4DBD4EE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5D0E3B4-5960-4159-B239-004C6E5DD6F2}">
  <ds:schemaRefs>
    <ds:schemaRef ds:uri="e5e22622-df10-41ab-86e4-38ca38584ef9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7831F34-4FC5-4688-AD62-58D75B24B9E2}">
  <ds:schemaRefs>
    <ds:schemaRef ds:uri="e5e22622-df10-41ab-86e4-38ca38584ef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896B19C1-56FA-49AF-8F97-78F50E0866B8}">
  <ds:schemaRefs>
    <ds:schemaRef ds:uri="Microsoft.SharePoint.Taxonomy.ContentTypeSyn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5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Tema de Office</vt:lpstr>
      <vt:lpstr>PowerPoint Presentation</vt:lpstr>
      <vt:lpstr>DAY 1: The essence of tradition</vt:lpstr>
      <vt:lpstr>DAY 2: Icons of Madrid, past &amp; future</vt:lpstr>
      <vt:lpstr>DAY 3: Toledo, the city of the  3 cultures </vt:lpstr>
      <vt:lpstr>DAY 4: Hasta Pronto!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revision>313</cp:revision>
  <dcterms:created xsi:type="dcterms:W3CDTF">2025-01-30T09:45:45Z</dcterms:created>
  <dcterms:modified xsi:type="dcterms:W3CDTF">2025-02-24T10:05:09Z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B_Subsitio">
    <vt:lpwstr>8;#Comercializacion|62e1a7c6-a74c-4b93-b089-909c0f87b1bc</vt:lpwstr>
  </property>
  <property fmtid="{D5CDD505-2E9C-101B-9397-08002B2CF9AE}" pid="3" name="VB_Pais">
    <vt:lpwstr>5;#España|523b487b-7acb-4e0f-8a8f-ce8555fc812e</vt:lpwstr>
  </property>
  <property fmtid="{D5CDD505-2E9C-101B-9397-08002B2CF9AE}" pid="4" name="lcf76f155ced4ddcb4097134ff3c332f">
    <vt:lpwstr/>
  </property>
  <property fmtid="{D5CDD505-2E9C-101B-9397-08002B2CF9AE}" pid="5" name="MediaServiceImageTags">
    <vt:lpwstr/>
  </property>
  <property fmtid="{D5CDD505-2E9C-101B-9397-08002B2CF9AE}" pid="6" name="ContentTypeId">
    <vt:lpwstr>0x0101009F0FEB99DF33AA42B94EA6795FFAC05E00E1ED08B0CA023240ABB39A7C3BF96529</vt:lpwstr>
  </property>
  <property fmtid="{D5CDD505-2E9C-101B-9397-08002B2CF9AE}" pid="7" name="VB_Tipo_de_Documento">
    <vt:lpwstr/>
  </property>
  <property fmtid="{D5CDD505-2E9C-101B-9397-08002B2CF9AE}" pid="8" name="VB_Departamento">
    <vt:lpwstr>12;#ALO DMC|162fa7f2-da7e-4972-917f-46f86e78974e</vt:lpwstr>
  </property>
</Properties>
</file>